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266" r:id="rId2"/>
    <p:sldId id="320" r:id="rId3"/>
    <p:sldId id="321" r:id="rId4"/>
    <p:sldId id="283" r:id="rId5"/>
    <p:sldId id="322" r:id="rId6"/>
    <p:sldId id="267" r:id="rId7"/>
    <p:sldId id="323" r:id="rId8"/>
    <p:sldId id="257" r:id="rId9"/>
    <p:sldId id="256" r:id="rId10"/>
    <p:sldId id="281" r:id="rId11"/>
    <p:sldId id="331" r:id="rId12"/>
    <p:sldId id="304" r:id="rId13"/>
    <p:sldId id="327" r:id="rId14"/>
    <p:sldId id="307" r:id="rId15"/>
    <p:sldId id="261" r:id="rId16"/>
    <p:sldId id="286" r:id="rId17"/>
    <p:sldId id="334" r:id="rId18"/>
    <p:sldId id="303" r:id="rId19"/>
    <p:sldId id="330" r:id="rId20"/>
    <p:sldId id="309" r:id="rId21"/>
    <p:sldId id="260" r:id="rId22"/>
    <p:sldId id="287" r:id="rId23"/>
    <p:sldId id="336" r:id="rId24"/>
    <p:sldId id="324" r:id="rId25"/>
    <p:sldId id="338" r:id="rId26"/>
    <p:sldId id="339" r:id="rId27"/>
    <p:sldId id="310" r:id="rId28"/>
    <p:sldId id="305" r:id="rId29"/>
    <p:sldId id="335" r:id="rId30"/>
    <p:sldId id="312" r:id="rId31"/>
    <p:sldId id="313" r:id="rId32"/>
    <p:sldId id="316" r:id="rId33"/>
    <p:sldId id="317" r:id="rId34"/>
    <p:sldId id="325" r:id="rId35"/>
    <p:sldId id="318" r:id="rId36"/>
    <p:sldId id="342" r:id="rId37"/>
    <p:sldId id="340" r:id="rId38"/>
    <p:sldId id="343" r:id="rId39"/>
    <p:sldId id="341" r:id="rId40"/>
    <p:sldId id="344" r:id="rId41"/>
    <p:sldId id="319" r:id="rId4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B84"/>
    <a:srgbClr val="FFE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92"/>
    <p:restoredTop sz="95357"/>
  </p:normalViewPr>
  <p:slideViewPr>
    <p:cSldViewPr snapToGrid="0">
      <p:cViewPr varScale="1">
        <p:scale>
          <a:sx n="103" d="100"/>
          <a:sy n="103" d="100"/>
        </p:scale>
        <p:origin x="176" y="44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ECAB3-FE9E-7A44-A17B-D44B43425C35}" type="datetimeFigureOut">
              <a:rPr lang="de-DE" smtClean="0"/>
              <a:t>27.06.26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02FA19-673F-D547-8928-141A8F2DBEF1}" type="slidenum">
              <a:rPr lang="de-DE" smtClean="0"/>
              <a:t>‹Nr.›</a:t>
            </a:fld>
            <a:endParaRPr lang="de-DE"/>
          </a:p>
        </p:txBody>
      </p:sp>
    </p:spTree>
    <p:extLst>
      <p:ext uri="{BB962C8B-B14F-4D97-AF65-F5344CB8AC3E}">
        <p14:creationId xmlns:p14="http://schemas.microsoft.com/office/powerpoint/2010/main" val="1455777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602FA19-673F-D547-8928-141A8F2DBEF1}" type="slidenum">
              <a:rPr lang="de-DE" smtClean="0"/>
              <a:t>1</a:t>
            </a:fld>
            <a:endParaRPr lang="de-DE"/>
          </a:p>
        </p:txBody>
      </p:sp>
    </p:spTree>
    <p:extLst>
      <p:ext uri="{BB962C8B-B14F-4D97-AF65-F5344CB8AC3E}">
        <p14:creationId xmlns:p14="http://schemas.microsoft.com/office/powerpoint/2010/main" val="997281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602FA19-673F-D547-8928-141A8F2DBEF1}" type="slidenum">
              <a:rPr lang="de-DE" smtClean="0"/>
              <a:t>10</a:t>
            </a:fld>
            <a:endParaRPr lang="de-DE"/>
          </a:p>
        </p:txBody>
      </p:sp>
    </p:spTree>
    <p:extLst>
      <p:ext uri="{BB962C8B-B14F-4D97-AF65-F5344CB8AC3E}">
        <p14:creationId xmlns:p14="http://schemas.microsoft.com/office/powerpoint/2010/main" val="1554725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702A2-B5C8-38E6-C11F-D497A25B108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820337-0236-3894-F7E8-A4D90F7F53A2}"/>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C6436A7B-B9C3-79E9-8E21-C8D4ECA207A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1E2591BD-FF88-466F-C12A-4B126B7F2FE2}"/>
              </a:ext>
            </a:extLst>
          </p:cNvPr>
          <p:cNvSpPr>
            <a:spLocks noGrp="1"/>
          </p:cNvSpPr>
          <p:nvPr>
            <p:ph type="sldNum" sz="quarter" idx="5"/>
          </p:nvPr>
        </p:nvSpPr>
        <p:spPr/>
        <p:txBody>
          <a:bodyPr/>
          <a:lstStyle/>
          <a:p>
            <a:fld id="{0602FA19-673F-D547-8928-141A8F2DBEF1}" type="slidenum">
              <a:rPr lang="de-DE" smtClean="0"/>
              <a:t>11</a:t>
            </a:fld>
            <a:endParaRPr lang="de-DE"/>
          </a:p>
        </p:txBody>
      </p:sp>
    </p:spTree>
    <p:extLst>
      <p:ext uri="{BB962C8B-B14F-4D97-AF65-F5344CB8AC3E}">
        <p14:creationId xmlns:p14="http://schemas.microsoft.com/office/powerpoint/2010/main" val="3551832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0B05B-B31D-0A7F-9E3F-1721943A2F3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EF79CA0-58EA-BB81-179B-DBEE27F6BF5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A4EB0D8-21B2-DAEF-B117-E02FC45A5364}"/>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8BC34CD-1042-1C3A-A8CF-A834F01FEFA4}"/>
              </a:ext>
            </a:extLst>
          </p:cNvPr>
          <p:cNvSpPr>
            <a:spLocks noGrp="1"/>
          </p:cNvSpPr>
          <p:nvPr>
            <p:ph type="sldNum" sz="quarter" idx="5"/>
          </p:nvPr>
        </p:nvSpPr>
        <p:spPr/>
        <p:txBody>
          <a:bodyPr/>
          <a:lstStyle/>
          <a:p>
            <a:fld id="{0602FA19-673F-D547-8928-141A8F2DBEF1}" type="slidenum">
              <a:rPr lang="de-DE" smtClean="0"/>
              <a:t>12</a:t>
            </a:fld>
            <a:endParaRPr lang="de-DE"/>
          </a:p>
        </p:txBody>
      </p:sp>
    </p:spTree>
    <p:extLst>
      <p:ext uri="{BB962C8B-B14F-4D97-AF65-F5344CB8AC3E}">
        <p14:creationId xmlns:p14="http://schemas.microsoft.com/office/powerpoint/2010/main" val="1915195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E81E9-F4C5-BC18-470B-20E88CA866C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3B96AC-11F9-518C-6150-33252A13AD6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1759A025-D009-C7CA-8538-8946943857FE}"/>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8D62C88E-08F7-4480-E4D1-FD6A1D603A5E}"/>
              </a:ext>
            </a:extLst>
          </p:cNvPr>
          <p:cNvSpPr>
            <a:spLocks noGrp="1"/>
          </p:cNvSpPr>
          <p:nvPr>
            <p:ph type="sldNum" sz="quarter" idx="5"/>
          </p:nvPr>
        </p:nvSpPr>
        <p:spPr/>
        <p:txBody>
          <a:bodyPr/>
          <a:lstStyle/>
          <a:p>
            <a:fld id="{0602FA19-673F-D547-8928-141A8F2DBEF1}" type="slidenum">
              <a:rPr lang="de-DE" smtClean="0"/>
              <a:t>13</a:t>
            </a:fld>
            <a:endParaRPr lang="de-DE"/>
          </a:p>
        </p:txBody>
      </p:sp>
    </p:spTree>
    <p:extLst>
      <p:ext uri="{BB962C8B-B14F-4D97-AF65-F5344CB8AC3E}">
        <p14:creationId xmlns:p14="http://schemas.microsoft.com/office/powerpoint/2010/main" val="3931551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602FA19-673F-D547-8928-141A8F2DBEF1}" type="slidenum">
              <a:rPr lang="de-DE" smtClean="0"/>
              <a:t>14</a:t>
            </a:fld>
            <a:endParaRPr lang="de-DE"/>
          </a:p>
        </p:txBody>
      </p:sp>
    </p:spTree>
    <p:extLst>
      <p:ext uri="{BB962C8B-B14F-4D97-AF65-F5344CB8AC3E}">
        <p14:creationId xmlns:p14="http://schemas.microsoft.com/office/powerpoint/2010/main" val="2836555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602FA19-673F-D547-8928-141A8F2DBEF1}" type="slidenum">
              <a:rPr lang="de-DE" smtClean="0"/>
              <a:t>15</a:t>
            </a:fld>
            <a:endParaRPr lang="de-DE"/>
          </a:p>
        </p:txBody>
      </p:sp>
    </p:spTree>
    <p:extLst>
      <p:ext uri="{BB962C8B-B14F-4D97-AF65-F5344CB8AC3E}">
        <p14:creationId xmlns:p14="http://schemas.microsoft.com/office/powerpoint/2010/main" val="3873936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F4D36-4281-6AEC-DC1A-04825A21717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FF2D97D-9207-C36E-885A-BAC3D87358E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68303A37-5135-4727-7737-4D5E3B5FB89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0A9BF47A-703D-03F3-1C79-DDAFACC1B13B}"/>
              </a:ext>
            </a:extLst>
          </p:cNvPr>
          <p:cNvSpPr>
            <a:spLocks noGrp="1"/>
          </p:cNvSpPr>
          <p:nvPr>
            <p:ph type="sldNum" sz="quarter" idx="5"/>
          </p:nvPr>
        </p:nvSpPr>
        <p:spPr/>
        <p:txBody>
          <a:bodyPr/>
          <a:lstStyle/>
          <a:p>
            <a:fld id="{0602FA19-673F-D547-8928-141A8F2DBEF1}" type="slidenum">
              <a:rPr lang="de-DE" smtClean="0"/>
              <a:t>16</a:t>
            </a:fld>
            <a:endParaRPr lang="de-DE"/>
          </a:p>
        </p:txBody>
      </p:sp>
    </p:spTree>
    <p:extLst>
      <p:ext uri="{BB962C8B-B14F-4D97-AF65-F5344CB8AC3E}">
        <p14:creationId xmlns:p14="http://schemas.microsoft.com/office/powerpoint/2010/main" val="3776872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D2838-726E-17FB-871F-CC794E481F0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B9E003E-FBD8-B2E4-B461-35D09C6E64AE}"/>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664B7F9-1A51-4998-8300-2E4D4B52A7B6}"/>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2A1C8AC9-7FF2-0C74-5655-BCD5100DBF84}"/>
              </a:ext>
            </a:extLst>
          </p:cNvPr>
          <p:cNvSpPr>
            <a:spLocks noGrp="1"/>
          </p:cNvSpPr>
          <p:nvPr>
            <p:ph type="sldNum" sz="quarter" idx="5"/>
          </p:nvPr>
        </p:nvSpPr>
        <p:spPr/>
        <p:txBody>
          <a:bodyPr/>
          <a:lstStyle/>
          <a:p>
            <a:fld id="{0602FA19-673F-D547-8928-141A8F2DBEF1}" type="slidenum">
              <a:rPr lang="de-DE" smtClean="0"/>
              <a:t>17</a:t>
            </a:fld>
            <a:endParaRPr lang="de-DE"/>
          </a:p>
        </p:txBody>
      </p:sp>
    </p:spTree>
    <p:extLst>
      <p:ext uri="{BB962C8B-B14F-4D97-AF65-F5344CB8AC3E}">
        <p14:creationId xmlns:p14="http://schemas.microsoft.com/office/powerpoint/2010/main" val="7857029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1AA8-98BA-835F-F90E-F26FCDE5C79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11F2BD1-1EA1-8D33-0C79-FCA77AB51AD5}"/>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29896B09-EE92-4B7A-1481-291B346AD81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B6A317B9-816C-1B18-C5A9-4E0E8624E4BC}"/>
              </a:ext>
            </a:extLst>
          </p:cNvPr>
          <p:cNvSpPr>
            <a:spLocks noGrp="1"/>
          </p:cNvSpPr>
          <p:nvPr>
            <p:ph type="sldNum" sz="quarter" idx="5"/>
          </p:nvPr>
        </p:nvSpPr>
        <p:spPr/>
        <p:txBody>
          <a:bodyPr/>
          <a:lstStyle/>
          <a:p>
            <a:fld id="{0602FA19-673F-D547-8928-141A8F2DBEF1}" type="slidenum">
              <a:rPr lang="de-DE" smtClean="0"/>
              <a:t>18</a:t>
            </a:fld>
            <a:endParaRPr lang="de-DE"/>
          </a:p>
        </p:txBody>
      </p:sp>
    </p:spTree>
    <p:extLst>
      <p:ext uri="{BB962C8B-B14F-4D97-AF65-F5344CB8AC3E}">
        <p14:creationId xmlns:p14="http://schemas.microsoft.com/office/powerpoint/2010/main" val="3702227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64315-E16C-68A6-E61F-972A2287D1E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549DB90-61F9-F171-C125-B8A98C67B25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88023EC-576C-780B-B988-DA4E485B551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2F895D12-B267-A49D-DE13-8B66BC59359F}"/>
              </a:ext>
            </a:extLst>
          </p:cNvPr>
          <p:cNvSpPr>
            <a:spLocks noGrp="1"/>
          </p:cNvSpPr>
          <p:nvPr>
            <p:ph type="sldNum" sz="quarter" idx="5"/>
          </p:nvPr>
        </p:nvSpPr>
        <p:spPr/>
        <p:txBody>
          <a:bodyPr/>
          <a:lstStyle/>
          <a:p>
            <a:fld id="{0602FA19-673F-D547-8928-141A8F2DBEF1}" type="slidenum">
              <a:rPr lang="de-DE" smtClean="0"/>
              <a:t>19</a:t>
            </a:fld>
            <a:endParaRPr lang="de-DE"/>
          </a:p>
        </p:txBody>
      </p:sp>
    </p:spTree>
    <p:extLst>
      <p:ext uri="{BB962C8B-B14F-4D97-AF65-F5344CB8AC3E}">
        <p14:creationId xmlns:p14="http://schemas.microsoft.com/office/powerpoint/2010/main" val="3843325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B7ED6-6A27-FA98-C970-31580C52C06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40A7364-E5DE-2F07-C1B0-2E4FE6C934F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C0E0AD5D-64B6-F42A-789E-664BAD093A0F}"/>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9B8CB6C-E0E7-6FB2-E37B-2A5B4A29BBA3}"/>
              </a:ext>
            </a:extLst>
          </p:cNvPr>
          <p:cNvSpPr>
            <a:spLocks noGrp="1"/>
          </p:cNvSpPr>
          <p:nvPr>
            <p:ph type="sldNum" sz="quarter" idx="5"/>
          </p:nvPr>
        </p:nvSpPr>
        <p:spPr/>
        <p:txBody>
          <a:bodyPr/>
          <a:lstStyle/>
          <a:p>
            <a:fld id="{0602FA19-673F-D547-8928-141A8F2DBEF1}" type="slidenum">
              <a:rPr lang="de-DE" smtClean="0"/>
              <a:t>2</a:t>
            </a:fld>
            <a:endParaRPr lang="de-DE"/>
          </a:p>
        </p:txBody>
      </p:sp>
    </p:spTree>
    <p:extLst>
      <p:ext uri="{BB962C8B-B14F-4D97-AF65-F5344CB8AC3E}">
        <p14:creationId xmlns:p14="http://schemas.microsoft.com/office/powerpoint/2010/main" val="9387527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602FA19-673F-D547-8928-141A8F2DBEF1}" type="slidenum">
              <a:rPr lang="de-DE" smtClean="0"/>
              <a:t>20</a:t>
            </a:fld>
            <a:endParaRPr lang="de-DE"/>
          </a:p>
        </p:txBody>
      </p:sp>
    </p:spTree>
    <p:extLst>
      <p:ext uri="{BB962C8B-B14F-4D97-AF65-F5344CB8AC3E}">
        <p14:creationId xmlns:p14="http://schemas.microsoft.com/office/powerpoint/2010/main" val="4291827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602FA19-673F-D547-8928-141A8F2DBEF1}" type="slidenum">
              <a:rPr lang="de-DE" smtClean="0"/>
              <a:t>21</a:t>
            </a:fld>
            <a:endParaRPr lang="de-DE"/>
          </a:p>
        </p:txBody>
      </p:sp>
    </p:spTree>
    <p:extLst>
      <p:ext uri="{BB962C8B-B14F-4D97-AF65-F5344CB8AC3E}">
        <p14:creationId xmlns:p14="http://schemas.microsoft.com/office/powerpoint/2010/main" val="1886226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DFCA9-E060-EAF0-81CC-35851B0D84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6A91B0-07DE-3E64-C0F8-84EAF4DBED60}"/>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C58CDA9B-AA19-8859-912F-5BEE87A44DA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3DC52536-D9C0-FA57-FB05-2B271E3D25BA}"/>
              </a:ext>
            </a:extLst>
          </p:cNvPr>
          <p:cNvSpPr>
            <a:spLocks noGrp="1"/>
          </p:cNvSpPr>
          <p:nvPr>
            <p:ph type="sldNum" sz="quarter" idx="5"/>
          </p:nvPr>
        </p:nvSpPr>
        <p:spPr/>
        <p:txBody>
          <a:bodyPr/>
          <a:lstStyle/>
          <a:p>
            <a:fld id="{0602FA19-673F-D547-8928-141A8F2DBEF1}" type="slidenum">
              <a:rPr lang="de-DE" smtClean="0"/>
              <a:t>22</a:t>
            </a:fld>
            <a:endParaRPr lang="de-DE"/>
          </a:p>
        </p:txBody>
      </p:sp>
    </p:spTree>
    <p:extLst>
      <p:ext uri="{BB962C8B-B14F-4D97-AF65-F5344CB8AC3E}">
        <p14:creationId xmlns:p14="http://schemas.microsoft.com/office/powerpoint/2010/main" val="11569367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A058E-59BF-8778-941D-76684C8C0F5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80AB5EE-FEF6-DFEA-B839-16DFCEE2F27D}"/>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48E4C15A-056A-C03A-9EB7-64DCF62891B5}"/>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95CA2455-07C8-BA8C-2D54-6831A1235F67}"/>
              </a:ext>
            </a:extLst>
          </p:cNvPr>
          <p:cNvSpPr>
            <a:spLocks noGrp="1"/>
          </p:cNvSpPr>
          <p:nvPr>
            <p:ph type="sldNum" sz="quarter" idx="5"/>
          </p:nvPr>
        </p:nvSpPr>
        <p:spPr/>
        <p:txBody>
          <a:bodyPr/>
          <a:lstStyle/>
          <a:p>
            <a:fld id="{0602FA19-673F-D547-8928-141A8F2DBEF1}" type="slidenum">
              <a:rPr lang="de-DE" smtClean="0"/>
              <a:t>23</a:t>
            </a:fld>
            <a:endParaRPr lang="de-DE"/>
          </a:p>
        </p:txBody>
      </p:sp>
    </p:spTree>
    <p:extLst>
      <p:ext uri="{BB962C8B-B14F-4D97-AF65-F5344CB8AC3E}">
        <p14:creationId xmlns:p14="http://schemas.microsoft.com/office/powerpoint/2010/main" val="3957252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A0B93-328E-EE3B-AD1F-88C57CAC6AC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5A4D7A2-D41C-DC0C-8668-3097DE4DB5D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BD742FD-20A0-ADE0-2A5E-0D7800B5BDED}"/>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E77ADA72-E1ED-0CBE-A7D8-9E7FF622A0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02FA19-673F-D547-8928-141A8F2DBEF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5057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91A17-13BE-1C76-195B-6CB935C8831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E28A494-4BB5-A79C-2B7D-53C3D3F9D9CE}"/>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5B3253A-63A5-5A71-7FFA-CA190C32CA02}"/>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98588FA3-ACAC-D166-5E7A-8F7089702582}"/>
              </a:ext>
            </a:extLst>
          </p:cNvPr>
          <p:cNvSpPr>
            <a:spLocks noGrp="1"/>
          </p:cNvSpPr>
          <p:nvPr>
            <p:ph type="sldNum" sz="quarter" idx="5"/>
          </p:nvPr>
        </p:nvSpPr>
        <p:spPr/>
        <p:txBody>
          <a:bodyPr/>
          <a:lstStyle/>
          <a:p>
            <a:fld id="{0602FA19-673F-D547-8928-141A8F2DBEF1}" type="slidenum">
              <a:rPr lang="de-DE" smtClean="0"/>
              <a:t>25</a:t>
            </a:fld>
            <a:endParaRPr lang="de-DE"/>
          </a:p>
        </p:txBody>
      </p:sp>
    </p:spTree>
    <p:extLst>
      <p:ext uri="{BB962C8B-B14F-4D97-AF65-F5344CB8AC3E}">
        <p14:creationId xmlns:p14="http://schemas.microsoft.com/office/powerpoint/2010/main" val="1556565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73F8B-404E-DBE9-BCCA-7D24E6848D2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F0B9E5F-0A71-54A7-F741-90B1CCC2347A}"/>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271C523B-B68D-0E42-D0B7-7BCBC65DAAB9}"/>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269492FB-5F83-6074-E81E-95BF52B7A508}"/>
              </a:ext>
            </a:extLst>
          </p:cNvPr>
          <p:cNvSpPr>
            <a:spLocks noGrp="1"/>
          </p:cNvSpPr>
          <p:nvPr>
            <p:ph type="sldNum" sz="quarter" idx="5"/>
          </p:nvPr>
        </p:nvSpPr>
        <p:spPr/>
        <p:txBody>
          <a:bodyPr/>
          <a:lstStyle/>
          <a:p>
            <a:fld id="{0602FA19-673F-D547-8928-141A8F2DBEF1}" type="slidenum">
              <a:rPr lang="de-DE" smtClean="0"/>
              <a:t>26</a:t>
            </a:fld>
            <a:endParaRPr lang="de-DE"/>
          </a:p>
        </p:txBody>
      </p:sp>
    </p:spTree>
    <p:extLst>
      <p:ext uri="{BB962C8B-B14F-4D97-AF65-F5344CB8AC3E}">
        <p14:creationId xmlns:p14="http://schemas.microsoft.com/office/powerpoint/2010/main" val="38455512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0DE71-BDB8-668F-A071-DDF698C2E1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730CB7E-A3CF-29BB-219C-A792059738D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E2EE6609-A461-33DB-F984-E848BF08DB67}"/>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4976CE1-8123-D32C-30A7-9FDCF626BE8F}"/>
              </a:ext>
            </a:extLst>
          </p:cNvPr>
          <p:cNvSpPr>
            <a:spLocks noGrp="1"/>
          </p:cNvSpPr>
          <p:nvPr>
            <p:ph type="sldNum" sz="quarter" idx="5"/>
          </p:nvPr>
        </p:nvSpPr>
        <p:spPr/>
        <p:txBody>
          <a:bodyPr/>
          <a:lstStyle/>
          <a:p>
            <a:fld id="{0602FA19-673F-D547-8928-141A8F2DBEF1}" type="slidenum">
              <a:rPr lang="de-DE" smtClean="0"/>
              <a:t>27</a:t>
            </a:fld>
            <a:endParaRPr lang="de-DE"/>
          </a:p>
        </p:txBody>
      </p:sp>
    </p:spTree>
    <p:extLst>
      <p:ext uri="{BB962C8B-B14F-4D97-AF65-F5344CB8AC3E}">
        <p14:creationId xmlns:p14="http://schemas.microsoft.com/office/powerpoint/2010/main" val="35168549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36C8F-87DE-C7DB-A25D-6EC17E80B8B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49A0D62-689A-5BE7-E0AB-D88B9ADA4FAD}"/>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F2956FC3-F335-EFF6-EAD0-0E54509D5E0E}"/>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4EB80370-76A1-2A3D-D6D6-507EE3C4EB06}"/>
              </a:ext>
            </a:extLst>
          </p:cNvPr>
          <p:cNvSpPr>
            <a:spLocks noGrp="1"/>
          </p:cNvSpPr>
          <p:nvPr>
            <p:ph type="sldNum" sz="quarter" idx="5"/>
          </p:nvPr>
        </p:nvSpPr>
        <p:spPr/>
        <p:txBody>
          <a:bodyPr/>
          <a:lstStyle/>
          <a:p>
            <a:fld id="{0602FA19-673F-D547-8928-141A8F2DBEF1}" type="slidenum">
              <a:rPr lang="de-DE" smtClean="0"/>
              <a:t>28</a:t>
            </a:fld>
            <a:endParaRPr lang="de-DE"/>
          </a:p>
        </p:txBody>
      </p:sp>
    </p:spTree>
    <p:extLst>
      <p:ext uri="{BB962C8B-B14F-4D97-AF65-F5344CB8AC3E}">
        <p14:creationId xmlns:p14="http://schemas.microsoft.com/office/powerpoint/2010/main" val="22930987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18386-E97B-82C8-A8E0-ABFF9EE50D3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DC6207F-9FAC-8B13-6BB9-79051979950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ABF31F32-79C1-B9C8-6724-FB2236C8C427}"/>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661BA1B-DD75-A77F-91E1-B70C32F0887E}"/>
              </a:ext>
            </a:extLst>
          </p:cNvPr>
          <p:cNvSpPr>
            <a:spLocks noGrp="1"/>
          </p:cNvSpPr>
          <p:nvPr>
            <p:ph type="sldNum" sz="quarter" idx="5"/>
          </p:nvPr>
        </p:nvSpPr>
        <p:spPr/>
        <p:txBody>
          <a:bodyPr/>
          <a:lstStyle/>
          <a:p>
            <a:fld id="{0602FA19-673F-D547-8928-141A8F2DBEF1}" type="slidenum">
              <a:rPr lang="de-DE" smtClean="0"/>
              <a:t>29</a:t>
            </a:fld>
            <a:endParaRPr lang="de-DE"/>
          </a:p>
        </p:txBody>
      </p:sp>
    </p:spTree>
    <p:extLst>
      <p:ext uri="{BB962C8B-B14F-4D97-AF65-F5344CB8AC3E}">
        <p14:creationId xmlns:p14="http://schemas.microsoft.com/office/powerpoint/2010/main" val="3544106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E0622-394D-52F4-5A07-88278036261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7D61B5E-A0FE-0086-8355-C98F4ED3B42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FF1C2BA7-55EE-E818-E965-7A456303307B}"/>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9C4C7C6D-20C4-60E7-7B7E-5703CC797BD7}"/>
              </a:ext>
            </a:extLst>
          </p:cNvPr>
          <p:cNvSpPr>
            <a:spLocks noGrp="1"/>
          </p:cNvSpPr>
          <p:nvPr>
            <p:ph type="sldNum" sz="quarter" idx="5"/>
          </p:nvPr>
        </p:nvSpPr>
        <p:spPr/>
        <p:txBody>
          <a:bodyPr/>
          <a:lstStyle/>
          <a:p>
            <a:fld id="{0602FA19-673F-D547-8928-141A8F2DBEF1}" type="slidenum">
              <a:rPr lang="de-DE" smtClean="0"/>
              <a:t>3</a:t>
            </a:fld>
            <a:endParaRPr lang="de-DE"/>
          </a:p>
        </p:txBody>
      </p:sp>
    </p:spTree>
    <p:extLst>
      <p:ext uri="{BB962C8B-B14F-4D97-AF65-F5344CB8AC3E}">
        <p14:creationId xmlns:p14="http://schemas.microsoft.com/office/powerpoint/2010/main" val="10795087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EA0F0-CA85-DFB4-99EF-C3478464EA2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ADC418D-3190-C211-FF7A-4F3ECFC886F0}"/>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EE187FC-4779-7A47-1E68-A08FD1C0C833}"/>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BDA7686-4620-6DC7-BA92-5CF38DD62C27}"/>
              </a:ext>
            </a:extLst>
          </p:cNvPr>
          <p:cNvSpPr>
            <a:spLocks noGrp="1"/>
          </p:cNvSpPr>
          <p:nvPr>
            <p:ph type="sldNum" sz="quarter" idx="5"/>
          </p:nvPr>
        </p:nvSpPr>
        <p:spPr/>
        <p:txBody>
          <a:bodyPr/>
          <a:lstStyle/>
          <a:p>
            <a:fld id="{0602FA19-673F-D547-8928-141A8F2DBEF1}" type="slidenum">
              <a:rPr lang="de-DE" smtClean="0"/>
              <a:t>30</a:t>
            </a:fld>
            <a:endParaRPr lang="de-DE"/>
          </a:p>
        </p:txBody>
      </p:sp>
    </p:spTree>
    <p:extLst>
      <p:ext uri="{BB962C8B-B14F-4D97-AF65-F5344CB8AC3E}">
        <p14:creationId xmlns:p14="http://schemas.microsoft.com/office/powerpoint/2010/main" val="25793568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DA830-E2D0-F85B-4677-0EA4611A39E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55D0CBF-1C98-4057-E757-96BD481A1678}"/>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A91CC097-09B5-9F87-2F59-E84BA06FB025}"/>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8D643B6-E533-7966-24ED-1D886E36C79C}"/>
              </a:ext>
            </a:extLst>
          </p:cNvPr>
          <p:cNvSpPr>
            <a:spLocks noGrp="1"/>
          </p:cNvSpPr>
          <p:nvPr>
            <p:ph type="sldNum" sz="quarter" idx="5"/>
          </p:nvPr>
        </p:nvSpPr>
        <p:spPr/>
        <p:txBody>
          <a:bodyPr/>
          <a:lstStyle/>
          <a:p>
            <a:fld id="{0602FA19-673F-D547-8928-141A8F2DBEF1}" type="slidenum">
              <a:rPr lang="de-DE" smtClean="0"/>
              <a:t>31</a:t>
            </a:fld>
            <a:endParaRPr lang="de-DE"/>
          </a:p>
        </p:txBody>
      </p:sp>
    </p:spTree>
    <p:extLst>
      <p:ext uri="{BB962C8B-B14F-4D97-AF65-F5344CB8AC3E}">
        <p14:creationId xmlns:p14="http://schemas.microsoft.com/office/powerpoint/2010/main" val="7869115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48279-3098-DC2F-C3FA-EF52901FD55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2C7E2D8-146F-7328-0D4B-2588A4AC1A20}"/>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94DF292-E748-ECF2-FC00-C033E5FB5E43}"/>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811AE861-511B-9F27-A3A4-7F3A205389BD}"/>
              </a:ext>
            </a:extLst>
          </p:cNvPr>
          <p:cNvSpPr>
            <a:spLocks noGrp="1"/>
          </p:cNvSpPr>
          <p:nvPr>
            <p:ph type="sldNum" sz="quarter" idx="5"/>
          </p:nvPr>
        </p:nvSpPr>
        <p:spPr/>
        <p:txBody>
          <a:bodyPr/>
          <a:lstStyle/>
          <a:p>
            <a:fld id="{0602FA19-673F-D547-8928-141A8F2DBEF1}" type="slidenum">
              <a:rPr lang="de-DE" smtClean="0"/>
              <a:t>32</a:t>
            </a:fld>
            <a:endParaRPr lang="de-DE"/>
          </a:p>
        </p:txBody>
      </p:sp>
    </p:spTree>
    <p:extLst>
      <p:ext uri="{BB962C8B-B14F-4D97-AF65-F5344CB8AC3E}">
        <p14:creationId xmlns:p14="http://schemas.microsoft.com/office/powerpoint/2010/main" val="36055566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08E8D-9332-76B2-93D7-523C1058441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C63EC1D-C39A-2E46-A451-1C57EDE8C0EB}"/>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D5F3E63-94F9-F851-D2FA-60865827F23B}"/>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0C6301CF-B73F-A4A4-65A0-FDE16803D554}"/>
              </a:ext>
            </a:extLst>
          </p:cNvPr>
          <p:cNvSpPr>
            <a:spLocks noGrp="1"/>
          </p:cNvSpPr>
          <p:nvPr>
            <p:ph type="sldNum" sz="quarter" idx="5"/>
          </p:nvPr>
        </p:nvSpPr>
        <p:spPr/>
        <p:txBody>
          <a:bodyPr/>
          <a:lstStyle/>
          <a:p>
            <a:fld id="{0602FA19-673F-D547-8928-141A8F2DBEF1}" type="slidenum">
              <a:rPr lang="de-DE" smtClean="0"/>
              <a:t>33</a:t>
            </a:fld>
            <a:endParaRPr lang="de-DE"/>
          </a:p>
        </p:txBody>
      </p:sp>
    </p:spTree>
    <p:extLst>
      <p:ext uri="{BB962C8B-B14F-4D97-AF65-F5344CB8AC3E}">
        <p14:creationId xmlns:p14="http://schemas.microsoft.com/office/powerpoint/2010/main" val="15085756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2157-F1E0-FECD-1B3F-686B5E8B9B2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CF7F062-2ACB-B0C4-87BA-2111E9EFB57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69426211-C94C-74A4-F90D-98AF48E93539}"/>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EFB581AF-ACC6-0E96-600E-317392A497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02FA19-673F-D547-8928-141A8F2DBEF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8385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D1A24-65CB-B432-93AB-C0B777937D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F5FDC33-61CA-2DB8-52F6-B814364AB28D}"/>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62BE68B7-0BDD-B1E1-07F2-6CFC24C7A7A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17F199B6-C818-872A-30AF-835039203C2C}"/>
              </a:ext>
            </a:extLst>
          </p:cNvPr>
          <p:cNvSpPr>
            <a:spLocks noGrp="1"/>
          </p:cNvSpPr>
          <p:nvPr>
            <p:ph type="sldNum" sz="quarter" idx="5"/>
          </p:nvPr>
        </p:nvSpPr>
        <p:spPr/>
        <p:txBody>
          <a:bodyPr/>
          <a:lstStyle/>
          <a:p>
            <a:fld id="{0602FA19-673F-D547-8928-141A8F2DBEF1}" type="slidenum">
              <a:rPr lang="de-DE" smtClean="0"/>
              <a:t>35</a:t>
            </a:fld>
            <a:endParaRPr lang="de-DE"/>
          </a:p>
        </p:txBody>
      </p:sp>
    </p:spTree>
    <p:extLst>
      <p:ext uri="{BB962C8B-B14F-4D97-AF65-F5344CB8AC3E}">
        <p14:creationId xmlns:p14="http://schemas.microsoft.com/office/powerpoint/2010/main" val="12069046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AC865-3C97-9D6F-436D-9AA177CCDDF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1110297-9134-F1CD-08E0-7701F63B5CDE}"/>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EB7BD28C-07EF-C131-707D-AEBBADA95ACC}"/>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A64D9569-5415-85F0-8438-8B1136BB0F74}"/>
              </a:ext>
            </a:extLst>
          </p:cNvPr>
          <p:cNvSpPr>
            <a:spLocks noGrp="1"/>
          </p:cNvSpPr>
          <p:nvPr>
            <p:ph type="sldNum" sz="quarter" idx="5"/>
          </p:nvPr>
        </p:nvSpPr>
        <p:spPr/>
        <p:txBody>
          <a:bodyPr/>
          <a:lstStyle/>
          <a:p>
            <a:fld id="{0602FA19-673F-D547-8928-141A8F2DBEF1}" type="slidenum">
              <a:rPr lang="de-DE" smtClean="0"/>
              <a:t>36</a:t>
            </a:fld>
            <a:endParaRPr lang="de-DE"/>
          </a:p>
        </p:txBody>
      </p:sp>
    </p:spTree>
    <p:extLst>
      <p:ext uri="{BB962C8B-B14F-4D97-AF65-F5344CB8AC3E}">
        <p14:creationId xmlns:p14="http://schemas.microsoft.com/office/powerpoint/2010/main" val="25827551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F9721-28E5-D259-867F-A75C6DEEC0B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DF89E1B-B2D6-F76C-7675-FBC455029095}"/>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7C9B96F5-DF70-27C6-C899-736F170263A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69126090-9CAA-4078-B557-1D886067DF58}"/>
              </a:ext>
            </a:extLst>
          </p:cNvPr>
          <p:cNvSpPr>
            <a:spLocks noGrp="1"/>
          </p:cNvSpPr>
          <p:nvPr>
            <p:ph type="sldNum" sz="quarter" idx="5"/>
          </p:nvPr>
        </p:nvSpPr>
        <p:spPr/>
        <p:txBody>
          <a:bodyPr/>
          <a:lstStyle/>
          <a:p>
            <a:fld id="{0602FA19-673F-D547-8928-141A8F2DBEF1}" type="slidenum">
              <a:rPr lang="de-DE" smtClean="0"/>
              <a:t>37</a:t>
            </a:fld>
            <a:endParaRPr lang="de-DE"/>
          </a:p>
        </p:txBody>
      </p:sp>
    </p:spTree>
    <p:extLst>
      <p:ext uri="{BB962C8B-B14F-4D97-AF65-F5344CB8AC3E}">
        <p14:creationId xmlns:p14="http://schemas.microsoft.com/office/powerpoint/2010/main" val="16475615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795D5-8506-B08E-EE7C-949620F40E5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FD03D39-462B-5B13-F8F4-A707A0AE4A1B}"/>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E2A73628-6A8F-8984-A34F-9863F72EC0B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227DD21D-497E-5CBD-E6F0-12B281EED894}"/>
              </a:ext>
            </a:extLst>
          </p:cNvPr>
          <p:cNvSpPr>
            <a:spLocks noGrp="1"/>
          </p:cNvSpPr>
          <p:nvPr>
            <p:ph type="sldNum" sz="quarter" idx="5"/>
          </p:nvPr>
        </p:nvSpPr>
        <p:spPr/>
        <p:txBody>
          <a:bodyPr/>
          <a:lstStyle/>
          <a:p>
            <a:fld id="{0602FA19-673F-D547-8928-141A8F2DBEF1}" type="slidenum">
              <a:rPr lang="de-DE" smtClean="0"/>
              <a:t>38</a:t>
            </a:fld>
            <a:endParaRPr lang="de-DE"/>
          </a:p>
        </p:txBody>
      </p:sp>
    </p:spTree>
    <p:extLst>
      <p:ext uri="{BB962C8B-B14F-4D97-AF65-F5344CB8AC3E}">
        <p14:creationId xmlns:p14="http://schemas.microsoft.com/office/powerpoint/2010/main" val="29398668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856E2-B254-2354-E21D-B2335BAB65B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2022496-C4E0-D1C6-94AB-EBDF72DCD80C}"/>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8513C4D-A726-48A9-4B31-977DBEFD97E1}"/>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4AC0E914-51E2-465F-3803-4428A5404226}"/>
              </a:ext>
            </a:extLst>
          </p:cNvPr>
          <p:cNvSpPr>
            <a:spLocks noGrp="1"/>
          </p:cNvSpPr>
          <p:nvPr>
            <p:ph type="sldNum" sz="quarter" idx="5"/>
          </p:nvPr>
        </p:nvSpPr>
        <p:spPr/>
        <p:txBody>
          <a:bodyPr/>
          <a:lstStyle/>
          <a:p>
            <a:fld id="{0602FA19-673F-D547-8928-141A8F2DBEF1}" type="slidenum">
              <a:rPr lang="de-DE" smtClean="0"/>
              <a:t>39</a:t>
            </a:fld>
            <a:endParaRPr lang="de-DE"/>
          </a:p>
        </p:txBody>
      </p:sp>
    </p:spTree>
    <p:extLst>
      <p:ext uri="{BB962C8B-B14F-4D97-AF65-F5344CB8AC3E}">
        <p14:creationId xmlns:p14="http://schemas.microsoft.com/office/powerpoint/2010/main" val="120611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602FA19-673F-D547-8928-141A8F2DBEF1}" type="slidenum">
              <a:rPr lang="de-DE" smtClean="0"/>
              <a:t>4</a:t>
            </a:fld>
            <a:endParaRPr lang="de-DE"/>
          </a:p>
        </p:txBody>
      </p:sp>
    </p:spTree>
    <p:extLst>
      <p:ext uri="{BB962C8B-B14F-4D97-AF65-F5344CB8AC3E}">
        <p14:creationId xmlns:p14="http://schemas.microsoft.com/office/powerpoint/2010/main" val="36417201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A3437-1119-62B2-2B2B-E653E87DAA4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8515CA2-C382-DC9E-5757-CF44852A5FC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7D43E51D-AC6F-C405-B3A6-15D2473B1D95}"/>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17968BC9-6867-7FEE-51BF-8B1C85380329}"/>
              </a:ext>
            </a:extLst>
          </p:cNvPr>
          <p:cNvSpPr>
            <a:spLocks noGrp="1"/>
          </p:cNvSpPr>
          <p:nvPr>
            <p:ph type="sldNum" sz="quarter" idx="5"/>
          </p:nvPr>
        </p:nvSpPr>
        <p:spPr/>
        <p:txBody>
          <a:bodyPr/>
          <a:lstStyle/>
          <a:p>
            <a:fld id="{0602FA19-673F-D547-8928-141A8F2DBEF1}" type="slidenum">
              <a:rPr lang="de-DE" smtClean="0"/>
              <a:t>40</a:t>
            </a:fld>
            <a:endParaRPr lang="de-DE"/>
          </a:p>
        </p:txBody>
      </p:sp>
    </p:spTree>
    <p:extLst>
      <p:ext uri="{BB962C8B-B14F-4D97-AF65-F5344CB8AC3E}">
        <p14:creationId xmlns:p14="http://schemas.microsoft.com/office/powerpoint/2010/main" val="19220030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39346-3A2D-0C7D-52F4-B7B087DB38E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9DDF4E-497D-FBE9-60E8-266B1922954A}"/>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490047B-BEFD-B330-57BE-4371AC9EF8AC}"/>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C7458B1-0BCE-9B37-0FBA-556E31E7B112}"/>
              </a:ext>
            </a:extLst>
          </p:cNvPr>
          <p:cNvSpPr>
            <a:spLocks noGrp="1"/>
          </p:cNvSpPr>
          <p:nvPr>
            <p:ph type="sldNum" sz="quarter" idx="5"/>
          </p:nvPr>
        </p:nvSpPr>
        <p:spPr/>
        <p:txBody>
          <a:bodyPr/>
          <a:lstStyle/>
          <a:p>
            <a:fld id="{0602FA19-673F-D547-8928-141A8F2DBEF1}" type="slidenum">
              <a:rPr lang="de-DE" smtClean="0"/>
              <a:t>41</a:t>
            </a:fld>
            <a:endParaRPr lang="de-DE"/>
          </a:p>
        </p:txBody>
      </p:sp>
    </p:spTree>
    <p:extLst>
      <p:ext uri="{BB962C8B-B14F-4D97-AF65-F5344CB8AC3E}">
        <p14:creationId xmlns:p14="http://schemas.microsoft.com/office/powerpoint/2010/main" val="3556660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8919F-5E6D-26AD-EB15-8E26DF9D1FC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C902B45-F36D-ADBB-A37B-182ECBBEE10D}"/>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84606FF-D37D-0F12-F46D-95ED98C1070D}"/>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6128DED-6B3E-6B4C-C791-FD1AED4C9C71}"/>
              </a:ext>
            </a:extLst>
          </p:cNvPr>
          <p:cNvSpPr>
            <a:spLocks noGrp="1"/>
          </p:cNvSpPr>
          <p:nvPr>
            <p:ph type="sldNum" sz="quarter" idx="5"/>
          </p:nvPr>
        </p:nvSpPr>
        <p:spPr/>
        <p:txBody>
          <a:bodyPr/>
          <a:lstStyle/>
          <a:p>
            <a:fld id="{0602FA19-673F-D547-8928-141A8F2DBEF1}" type="slidenum">
              <a:rPr lang="de-DE" smtClean="0"/>
              <a:t>5</a:t>
            </a:fld>
            <a:endParaRPr lang="de-DE"/>
          </a:p>
        </p:txBody>
      </p:sp>
    </p:spTree>
    <p:extLst>
      <p:ext uri="{BB962C8B-B14F-4D97-AF65-F5344CB8AC3E}">
        <p14:creationId xmlns:p14="http://schemas.microsoft.com/office/powerpoint/2010/main" val="1929149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602FA19-673F-D547-8928-141A8F2DBEF1}" type="slidenum">
              <a:rPr lang="de-DE" smtClean="0"/>
              <a:t>6</a:t>
            </a:fld>
            <a:endParaRPr lang="de-DE"/>
          </a:p>
        </p:txBody>
      </p:sp>
    </p:spTree>
    <p:extLst>
      <p:ext uri="{BB962C8B-B14F-4D97-AF65-F5344CB8AC3E}">
        <p14:creationId xmlns:p14="http://schemas.microsoft.com/office/powerpoint/2010/main" val="920755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578D5-3B83-4ECF-8A62-E7E28E707B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AF6CC7F-83B0-C8E2-87F1-EA1D1615B2B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2DD73BB-AAD4-8D75-7700-5843BD94D424}"/>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03C8923B-9C66-4442-07AF-BA7512E27032}"/>
              </a:ext>
            </a:extLst>
          </p:cNvPr>
          <p:cNvSpPr>
            <a:spLocks noGrp="1"/>
          </p:cNvSpPr>
          <p:nvPr>
            <p:ph type="sldNum" sz="quarter" idx="5"/>
          </p:nvPr>
        </p:nvSpPr>
        <p:spPr/>
        <p:txBody>
          <a:bodyPr/>
          <a:lstStyle/>
          <a:p>
            <a:fld id="{0602FA19-673F-D547-8928-141A8F2DBEF1}" type="slidenum">
              <a:rPr lang="de-DE" smtClean="0"/>
              <a:t>7</a:t>
            </a:fld>
            <a:endParaRPr lang="de-DE"/>
          </a:p>
        </p:txBody>
      </p:sp>
    </p:spTree>
    <p:extLst>
      <p:ext uri="{BB962C8B-B14F-4D97-AF65-F5344CB8AC3E}">
        <p14:creationId xmlns:p14="http://schemas.microsoft.com/office/powerpoint/2010/main" val="1922345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602FA19-673F-D547-8928-141A8F2DBEF1}" type="slidenum">
              <a:rPr lang="de-DE" smtClean="0"/>
              <a:t>8</a:t>
            </a:fld>
            <a:endParaRPr lang="de-DE"/>
          </a:p>
        </p:txBody>
      </p:sp>
    </p:spTree>
    <p:extLst>
      <p:ext uri="{BB962C8B-B14F-4D97-AF65-F5344CB8AC3E}">
        <p14:creationId xmlns:p14="http://schemas.microsoft.com/office/powerpoint/2010/main" val="2415730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602FA19-673F-D547-8928-141A8F2DBEF1}" type="slidenum">
              <a:rPr lang="de-DE" smtClean="0"/>
              <a:t>9</a:t>
            </a:fld>
            <a:endParaRPr lang="de-DE"/>
          </a:p>
        </p:txBody>
      </p:sp>
    </p:spTree>
    <p:extLst>
      <p:ext uri="{BB962C8B-B14F-4D97-AF65-F5344CB8AC3E}">
        <p14:creationId xmlns:p14="http://schemas.microsoft.com/office/powerpoint/2010/main" val="3419372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2FB61B-79AF-0E83-573F-DC554F8FD5C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5A0304F-E1FD-DE7A-9837-2F67178137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8E40329E-D8E6-C0DE-BFC1-744D0FE1366E}"/>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5" name="Fußzeilenplatzhalter 4">
            <a:extLst>
              <a:ext uri="{FF2B5EF4-FFF2-40B4-BE49-F238E27FC236}">
                <a16:creationId xmlns:a16="http://schemas.microsoft.com/office/drawing/2014/main" id="{58B3602C-0685-48C2-0859-5D63724FCDE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4159994-B9BE-2C8B-D5C3-B980B45BE2C9}"/>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1431926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4DACA9-9F28-2495-BEDB-7C383FA27F6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E47C4DA3-F8B3-E098-EA9A-AD7E08861A1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01F99-C6BA-F02E-0531-A549E9DE059F}"/>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5" name="Fußzeilenplatzhalter 4">
            <a:extLst>
              <a:ext uri="{FF2B5EF4-FFF2-40B4-BE49-F238E27FC236}">
                <a16:creationId xmlns:a16="http://schemas.microsoft.com/office/drawing/2014/main" id="{54F4461C-ED9E-8CA4-0F8B-61FE73D42B5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8891217-8040-8F0D-07E3-9CF6FA960BCD}"/>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337663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37DE26C-8B93-F3A7-B468-A3D587C639B8}"/>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FA08872-74CB-4B08-A42A-CF10D8E8CE1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CA5EDB6-E529-F5E0-1CFC-863568CF5091}"/>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5" name="Fußzeilenplatzhalter 4">
            <a:extLst>
              <a:ext uri="{FF2B5EF4-FFF2-40B4-BE49-F238E27FC236}">
                <a16:creationId xmlns:a16="http://schemas.microsoft.com/office/drawing/2014/main" id="{8FCCB50D-3768-9DF6-3FCA-BE326C438EC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C526017-1272-1D6B-60F9-8CB074379C8A}"/>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3381373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10211E-E727-37BC-6F91-04D4179BBF4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87E1A38-409B-06A2-12EE-89A5B030A9A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45796ED-E1DC-0DF3-1909-169EB8263FFA}"/>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5" name="Fußzeilenplatzhalter 4">
            <a:extLst>
              <a:ext uri="{FF2B5EF4-FFF2-40B4-BE49-F238E27FC236}">
                <a16:creationId xmlns:a16="http://schemas.microsoft.com/office/drawing/2014/main" id="{60FC68CD-946C-AB7B-343C-1290A05A5FE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633C542-2317-A1C6-A461-2BC56DE146FB}"/>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875497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34B951-53F8-E337-4244-425366A8A73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462ECF6-A89E-A7A9-770A-B0FF82366E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A83A84E-D621-ECC3-2B8E-2A2CF3F85998}"/>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5" name="Fußzeilenplatzhalter 4">
            <a:extLst>
              <a:ext uri="{FF2B5EF4-FFF2-40B4-BE49-F238E27FC236}">
                <a16:creationId xmlns:a16="http://schemas.microsoft.com/office/drawing/2014/main" id="{E10F8640-6C3E-457C-5DC5-05AC55F61C0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401F452-D343-40B1-09A3-A07AC436A5B1}"/>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3379642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6A0259-09AD-4742-37FA-E8319C6473A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77BD7EA-FDC9-F858-8F7E-160340919AA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62E2679-8F18-C63C-E2A8-6230FA14E1B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23548092-97BA-0D97-C78C-0DAAC11214EB}"/>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6" name="Fußzeilenplatzhalter 5">
            <a:extLst>
              <a:ext uri="{FF2B5EF4-FFF2-40B4-BE49-F238E27FC236}">
                <a16:creationId xmlns:a16="http://schemas.microsoft.com/office/drawing/2014/main" id="{65CA0593-0D8F-DEA0-A2CD-E504DFF361D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0985F6E-935B-6DAD-6D17-B3715CEFCA33}"/>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2950968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5EE08C-A7E9-1255-B146-2755FF4CAD9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905194E-412C-5F6D-9E62-CDF454BA85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7A8E8EB1-72B9-A5A0-A7F5-065F2913E1D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0A157F7A-A033-8013-63FB-3BAF4918E9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BFF2CF2-6F1C-1A80-4ECF-ACC5D106CE5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159E1118-445C-FD43-399E-90C4404DAB13}"/>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8" name="Fußzeilenplatzhalter 7">
            <a:extLst>
              <a:ext uri="{FF2B5EF4-FFF2-40B4-BE49-F238E27FC236}">
                <a16:creationId xmlns:a16="http://schemas.microsoft.com/office/drawing/2014/main" id="{07E8591B-D185-CA14-E39A-EE7A61D778ED}"/>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077F41E7-586E-8CAF-A1CB-929F151488E1}"/>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972704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85445-F359-6351-41CD-61B3878BDCD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4B9278CF-F496-8A85-E10F-802B446BBA65}"/>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4" name="Fußzeilenplatzhalter 3">
            <a:extLst>
              <a:ext uri="{FF2B5EF4-FFF2-40B4-BE49-F238E27FC236}">
                <a16:creationId xmlns:a16="http://schemas.microsoft.com/office/drawing/2014/main" id="{9A686148-2CBB-075F-F344-27120E0F17C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54D29A3-DDB9-80A1-1097-9219CDB56439}"/>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1787589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96342D1-848A-BE00-0A6D-259A0A3FA2B5}"/>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3" name="Fußzeilenplatzhalter 2">
            <a:extLst>
              <a:ext uri="{FF2B5EF4-FFF2-40B4-BE49-F238E27FC236}">
                <a16:creationId xmlns:a16="http://schemas.microsoft.com/office/drawing/2014/main" id="{2F209A3A-323C-D6B7-250E-CD91AAC897B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B46851E-0526-B834-5D20-74BB4A31FF22}"/>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154241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F85D8-B7E3-51B7-D844-8BF36168969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D3431543-E869-7E92-ABEB-2ADB915E5E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4980A6C-5C62-75C3-5348-B5716F301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F9FC0FC-891A-931F-5A3F-875D31682829}"/>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6" name="Fußzeilenplatzhalter 5">
            <a:extLst>
              <a:ext uri="{FF2B5EF4-FFF2-40B4-BE49-F238E27FC236}">
                <a16:creationId xmlns:a16="http://schemas.microsoft.com/office/drawing/2014/main" id="{7C3D0A41-4112-B6DA-E9DD-D87D04DBE01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52F131E-59AC-CE38-A9E8-C3B62248AA4D}"/>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1119162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6C566-2AC6-57D6-5CD3-676C042BAF6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3AA4284-70E1-CAEC-F1C4-0D3EE4A24A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E465158-9405-C00A-829F-5F94123E60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E0599D3-57B4-9A43-9474-E7AD862FECC8}"/>
              </a:ext>
            </a:extLst>
          </p:cNvPr>
          <p:cNvSpPr>
            <a:spLocks noGrp="1"/>
          </p:cNvSpPr>
          <p:nvPr>
            <p:ph type="dt" sz="half" idx="10"/>
          </p:nvPr>
        </p:nvSpPr>
        <p:spPr/>
        <p:txBody>
          <a:bodyPr/>
          <a:lstStyle/>
          <a:p>
            <a:fld id="{BBFA6276-8DF8-8149-8AD5-749849B88A61}" type="datetimeFigureOut">
              <a:rPr lang="de-DE" smtClean="0"/>
              <a:t>27.06.26</a:t>
            </a:fld>
            <a:endParaRPr lang="de-DE"/>
          </a:p>
        </p:txBody>
      </p:sp>
      <p:sp>
        <p:nvSpPr>
          <p:cNvPr id="6" name="Fußzeilenplatzhalter 5">
            <a:extLst>
              <a:ext uri="{FF2B5EF4-FFF2-40B4-BE49-F238E27FC236}">
                <a16:creationId xmlns:a16="http://schemas.microsoft.com/office/drawing/2014/main" id="{707ABB49-F41F-56E2-D565-F7D6753C520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0C051B8-B5E5-653C-FF14-94D6D2FFDA41}"/>
              </a:ext>
            </a:extLst>
          </p:cNvPr>
          <p:cNvSpPr>
            <a:spLocks noGrp="1"/>
          </p:cNvSpPr>
          <p:nvPr>
            <p:ph type="sldNum" sz="quarter" idx="12"/>
          </p:nvPr>
        </p:nvSpPr>
        <p:spPr/>
        <p:txBody>
          <a:bodyPr/>
          <a:lstStyle/>
          <a:p>
            <a:fld id="{428AD898-00A4-7B44-8ECD-F2142F5151EB}" type="slidenum">
              <a:rPr lang="de-DE" smtClean="0"/>
              <a:t>‹Nr.›</a:t>
            </a:fld>
            <a:endParaRPr lang="de-DE"/>
          </a:p>
        </p:txBody>
      </p:sp>
    </p:spTree>
    <p:extLst>
      <p:ext uri="{BB962C8B-B14F-4D97-AF65-F5344CB8AC3E}">
        <p14:creationId xmlns:p14="http://schemas.microsoft.com/office/powerpoint/2010/main" val="4223979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ADC5A63-9FB7-D260-4DE9-9EAC37B103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870FBB26-A4C8-1845-9147-32EB1A78EB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7D76E5-42E9-0B68-1836-9BF27D772D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FA6276-8DF8-8149-8AD5-749849B88A61}" type="datetimeFigureOut">
              <a:rPr lang="de-DE" smtClean="0"/>
              <a:t>27.06.26</a:t>
            </a:fld>
            <a:endParaRPr lang="de-DE"/>
          </a:p>
        </p:txBody>
      </p:sp>
      <p:sp>
        <p:nvSpPr>
          <p:cNvPr id="5" name="Fußzeilenplatzhalter 4">
            <a:extLst>
              <a:ext uri="{FF2B5EF4-FFF2-40B4-BE49-F238E27FC236}">
                <a16:creationId xmlns:a16="http://schemas.microsoft.com/office/drawing/2014/main" id="{973B02D4-BB5E-E66B-4864-20F4D0D75B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FD643D0A-440E-8A3E-87D7-97720C8645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8AD898-00A4-7B44-8ECD-F2142F5151EB}" type="slidenum">
              <a:rPr lang="de-DE" smtClean="0"/>
              <a:t>‹Nr.›</a:t>
            </a:fld>
            <a:endParaRPr lang="de-DE"/>
          </a:p>
        </p:txBody>
      </p:sp>
    </p:spTree>
    <p:extLst>
      <p:ext uri="{BB962C8B-B14F-4D97-AF65-F5344CB8AC3E}">
        <p14:creationId xmlns:p14="http://schemas.microsoft.com/office/powerpoint/2010/main" val="1259595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slide" Target="slide28.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1AB12F-E2FD-EB71-3BA2-4CB0ECEE9DF4}"/>
              </a:ext>
            </a:extLst>
          </p:cNvPr>
          <p:cNvSpPr>
            <a:spLocks noGrp="1"/>
          </p:cNvSpPr>
          <p:nvPr>
            <p:ph type="ctrTitle"/>
          </p:nvPr>
        </p:nvSpPr>
        <p:spPr/>
        <p:txBody>
          <a:bodyPr anchor="ctr"/>
          <a:lstStyle/>
          <a:p>
            <a:r>
              <a:rPr lang="de-DE" dirty="0">
                <a:latin typeface="Atkinson Hyperlegible Next" pitchFamily="2" charset="77"/>
                <a:cs typeface="Arial" panose="020B0604020202020204" pitchFamily="34" charset="0"/>
              </a:rPr>
              <a:t>ALT, aber gut</a:t>
            </a:r>
          </a:p>
        </p:txBody>
      </p:sp>
      <p:sp>
        <p:nvSpPr>
          <p:cNvPr id="3" name="Untertitel 2">
            <a:extLst>
              <a:ext uri="{FF2B5EF4-FFF2-40B4-BE49-F238E27FC236}">
                <a16:creationId xmlns:a16="http://schemas.microsoft.com/office/drawing/2014/main" id="{2CBCF980-28CA-9225-65AE-84CFF03EE46E}"/>
              </a:ext>
            </a:extLst>
          </p:cNvPr>
          <p:cNvSpPr>
            <a:spLocks noGrp="1"/>
          </p:cNvSpPr>
          <p:nvPr>
            <p:ph type="subTitle" idx="1"/>
          </p:nvPr>
        </p:nvSpPr>
        <p:spPr>
          <a:xfrm>
            <a:off x="1524000" y="3602038"/>
            <a:ext cx="9144000" cy="3051010"/>
          </a:xfrm>
        </p:spPr>
        <p:txBody>
          <a:bodyPr>
            <a:normAutofit/>
          </a:bodyPr>
          <a:lstStyle/>
          <a:p>
            <a:pPr>
              <a:lnSpc>
                <a:spcPct val="160000"/>
              </a:lnSpc>
            </a:pPr>
            <a:r>
              <a:rPr lang="de-DE" sz="3200" dirty="0">
                <a:latin typeface="Atkinson Hyperlegible Next" pitchFamily="2" charset="77"/>
              </a:rPr>
              <a:t>Alternativtexte verständlich schreiben</a:t>
            </a:r>
          </a:p>
        </p:txBody>
      </p:sp>
      <p:sp>
        <p:nvSpPr>
          <p:cNvPr id="4" name="Textfeld 3">
            <a:extLst>
              <a:ext uri="{FF2B5EF4-FFF2-40B4-BE49-F238E27FC236}">
                <a16:creationId xmlns:a16="http://schemas.microsoft.com/office/drawing/2014/main" id="{2F54D173-2BF0-69C9-6702-1B7DC4F18555}"/>
              </a:ext>
            </a:extLst>
          </p:cNvPr>
          <p:cNvSpPr txBox="1"/>
          <p:nvPr/>
        </p:nvSpPr>
        <p:spPr>
          <a:xfrm>
            <a:off x="10927240" y="6056416"/>
            <a:ext cx="798424"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Tree>
    <p:extLst>
      <p:ext uri="{BB962C8B-B14F-4D97-AF65-F5344CB8AC3E}">
        <p14:creationId xmlns:p14="http://schemas.microsoft.com/office/powerpoint/2010/main" val="1539518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D633F-69F2-70C5-C96A-CBD442EF889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B6663A-9913-B0D6-2341-D5AFE937F9DE}"/>
              </a:ext>
            </a:extLst>
          </p:cNvPr>
          <p:cNvSpPr>
            <a:spLocks noGrp="1"/>
          </p:cNvSpPr>
          <p:nvPr>
            <p:ph type="title"/>
          </p:nvPr>
        </p:nvSpPr>
        <p:spPr/>
        <p:txBody>
          <a:bodyPr/>
          <a:lstStyle/>
          <a:p>
            <a:r>
              <a:rPr lang="de-DE" sz="4400" kern="1200" dirty="0">
                <a:solidFill>
                  <a:srgbClr val="000000"/>
                </a:solidFill>
                <a:effectLst/>
                <a:latin typeface="Atkinson Hyperlegible Next" pitchFamily="2" charset="77"/>
              </a:rPr>
              <a:t>Beispiel 1</a:t>
            </a:r>
            <a:r>
              <a:rPr lang="de-DE" dirty="0">
                <a:latin typeface="Atkinson Hyperlegible Next" pitchFamily="2" charset="77"/>
              </a:rPr>
              <a:t> - Guter Alternativtext</a:t>
            </a:r>
          </a:p>
        </p:txBody>
      </p:sp>
      <p:sp>
        <p:nvSpPr>
          <p:cNvPr id="4" name="Inhaltsplatzhalter 3">
            <a:extLst>
              <a:ext uri="{FF2B5EF4-FFF2-40B4-BE49-F238E27FC236}">
                <a16:creationId xmlns:a16="http://schemas.microsoft.com/office/drawing/2014/main" id="{C25DFCC6-76F8-3B49-4AC6-895585DC6BC8}"/>
              </a:ext>
            </a:extLst>
          </p:cNvPr>
          <p:cNvSpPr>
            <a:spLocks noGrp="1"/>
          </p:cNvSpPr>
          <p:nvPr>
            <p:ph idx="1"/>
          </p:nvPr>
        </p:nvSpPr>
        <p:spPr>
          <a:xfrm>
            <a:off x="838200" y="1825625"/>
            <a:ext cx="6189133" cy="4351338"/>
          </a:xfrm>
        </p:spPr>
        <p:txBody>
          <a:bodyPr>
            <a:normAutofit/>
          </a:bodyPr>
          <a:lstStyle/>
          <a:p>
            <a:pPr marL="0" indent="0">
              <a:lnSpc>
                <a:spcPct val="150000"/>
              </a:lnSpc>
              <a:spcAft>
                <a:spcPts val="1200"/>
              </a:spcAft>
              <a:buNone/>
            </a:pPr>
            <a:r>
              <a:rPr lang="de-DE" sz="3200" dirty="0">
                <a:latin typeface="Atkinson Hyperlegible Next" pitchFamily="2" charset="77"/>
              </a:rPr>
              <a:t>Mehrere Hände, teils mit roter Farbe bedeckt, formen gemeinsam ein Herz.</a:t>
            </a:r>
          </a:p>
        </p:txBody>
      </p:sp>
      <p:pic>
        <p:nvPicPr>
          <p:cNvPr id="3" name="Grafik 2">
            <a:extLst>
              <a:ext uri="{FF2B5EF4-FFF2-40B4-BE49-F238E27FC236}">
                <a16:creationId xmlns:a16="http://schemas.microsoft.com/office/drawing/2014/main" id="{66547FC2-DC4B-4708-138B-7F01EC4D73FF}"/>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885400" y="2169000"/>
            <a:ext cx="3785916" cy="2520000"/>
          </a:xfrm>
          <a:prstGeom prst="rect">
            <a:avLst/>
          </a:prstGeom>
        </p:spPr>
      </p:pic>
      <p:sp>
        <p:nvSpPr>
          <p:cNvPr id="5" name="Textfeld 4">
            <a:extLst>
              <a:ext uri="{FF2B5EF4-FFF2-40B4-BE49-F238E27FC236}">
                <a16:creationId xmlns:a16="http://schemas.microsoft.com/office/drawing/2014/main" id="{49622A54-F07B-3EF1-2E71-D730CC22E1F8}"/>
              </a:ext>
            </a:extLst>
          </p:cNvPr>
          <p:cNvSpPr txBox="1"/>
          <p:nvPr/>
        </p:nvSpPr>
        <p:spPr>
          <a:xfrm>
            <a:off x="4665994" y="5779417"/>
            <a:ext cx="2860011" cy="646331"/>
          </a:xfrm>
          <a:prstGeom prst="rect">
            <a:avLst/>
          </a:prstGeom>
          <a:noFill/>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dirty="0">
                <a:hlinkClick r:id="" action="ppaction://hlinkshowjump?jump=nextslide"/>
              </a:rPr>
              <a:t>mehr zu: Was macht einen guten Alternativtext aus?</a:t>
            </a:r>
            <a:endParaRPr lang="de-DE" dirty="0"/>
          </a:p>
        </p:txBody>
      </p:sp>
      <p:sp>
        <p:nvSpPr>
          <p:cNvPr id="7" name="Textfeld 6">
            <a:extLst>
              <a:ext uri="{FF2B5EF4-FFF2-40B4-BE49-F238E27FC236}">
                <a16:creationId xmlns:a16="http://schemas.microsoft.com/office/drawing/2014/main" id="{ED201F39-0DDE-0789-55F6-4FF280679593}"/>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4" action="ppaction://hlinksldjump"/>
              </a:rPr>
              <a:t>weiter</a:t>
            </a:r>
            <a:endParaRPr lang="de-DE" dirty="0"/>
          </a:p>
        </p:txBody>
      </p:sp>
      <p:sp>
        <p:nvSpPr>
          <p:cNvPr id="6" name="Textfeld 5">
            <a:extLst>
              <a:ext uri="{FF2B5EF4-FFF2-40B4-BE49-F238E27FC236}">
                <a16:creationId xmlns:a16="http://schemas.microsoft.com/office/drawing/2014/main" id="{4EFA0049-BCAB-224E-7AB4-E1705B48B8DC}"/>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193667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E5EAD4F0-84D1-9549-6671-FA8DE7F2F58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796E8AF-24EA-02E0-DBC5-566271723C63}"/>
              </a:ext>
            </a:extLst>
          </p:cNvPr>
          <p:cNvSpPr>
            <a:spLocks noGrp="1"/>
          </p:cNvSpPr>
          <p:nvPr>
            <p:ph type="title"/>
          </p:nvPr>
        </p:nvSpPr>
        <p:spPr/>
        <p:txBody>
          <a:bodyPr>
            <a:normAutofit/>
          </a:bodyPr>
          <a:lstStyle/>
          <a:p>
            <a:r>
              <a:rPr lang="de-DE" sz="4000" kern="1200" dirty="0">
                <a:solidFill>
                  <a:srgbClr val="000000"/>
                </a:solidFill>
                <a:effectLst/>
                <a:latin typeface="Atkinson Hyperlegible Next" pitchFamily="2" charset="77"/>
              </a:rPr>
              <a:t>Was macht einen guten Alternativtext aus?</a:t>
            </a:r>
            <a:endParaRPr lang="de-DE" sz="4000" dirty="0">
              <a:latin typeface="Atkinson Hyperlegible Next" pitchFamily="2" charset="77"/>
            </a:endParaRPr>
          </a:p>
        </p:txBody>
      </p:sp>
      <p:sp>
        <p:nvSpPr>
          <p:cNvPr id="4" name="Inhaltsplatzhalter 3">
            <a:extLst>
              <a:ext uri="{FF2B5EF4-FFF2-40B4-BE49-F238E27FC236}">
                <a16:creationId xmlns:a16="http://schemas.microsoft.com/office/drawing/2014/main" id="{170F6799-CB23-AD7C-906D-8E6D7F9F4C6C}"/>
              </a:ext>
            </a:extLst>
          </p:cNvPr>
          <p:cNvSpPr>
            <a:spLocks noGrp="1"/>
          </p:cNvSpPr>
          <p:nvPr>
            <p:ph idx="1"/>
          </p:nvPr>
        </p:nvSpPr>
        <p:spPr>
          <a:xfrm>
            <a:off x="838200" y="1825625"/>
            <a:ext cx="10515600" cy="4351338"/>
          </a:xfrm>
        </p:spPr>
        <p:txBody>
          <a:bodyPr>
            <a:noAutofit/>
          </a:bodyPr>
          <a:lstStyle/>
          <a:p>
            <a:pPr marL="0" indent="0">
              <a:lnSpc>
                <a:spcPct val="120000"/>
              </a:lnSpc>
              <a:spcAft>
                <a:spcPts val="1200"/>
              </a:spcAft>
              <a:buNone/>
            </a:pPr>
            <a:r>
              <a:rPr lang="de-DE" sz="3200" dirty="0">
                <a:latin typeface="Atkinson Hyperlegible Next" pitchFamily="2" charset="77"/>
              </a:rPr>
              <a:t>Die hier gezeigten besseren Alternativtexte sind nicht die einzig wahre Wahrheit. Aber sie sind Beispiele guter Alternativtexte.</a:t>
            </a:r>
          </a:p>
          <a:p>
            <a:pPr marL="0" indent="0">
              <a:lnSpc>
                <a:spcPct val="120000"/>
              </a:lnSpc>
              <a:spcAft>
                <a:spcPts val="1200"/>
              </a:spcAft>
              <a:buNone/>
            </a:pPr>
            <a:r>
              <a:rPr lang="de-DE" sz="3200" dirty="0">
                <a:latin typeface="Atkinson Hyperlegible Next" pitchFamily="2" charset="77"/>
              </a:rPr>
              <a:t>Ein Alternativtext sollte in 1 bis 2 Sätzen oder einer kurzen Wortgruppe den Kern des Bildes wiedergeben, ohne das Bild zu interpretieren oder zu bewerten.</a:t>
            </a:r>
          </a:p>
        </p:txBody>
      </p:sp>
      <p:sp>
        <p:nvSpPr>
          <p:cNvPr id="5" name="Textfeld 4">
            <a:extLst>
              <a:ext uri="{FF2B5EF4-FFF2-40B4-BE49-F238E27FC236}">
                <a16:creationId xmlns:a16="http://schemas.microsoft.com/office/drawing/2014/main" id="{AC64CEE0-756B-FD02-366F-FDFCBF515453}"/>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6" name="Textfeld 5">
            <a:extLst>
              <a:ext uri="{FF2B5EF4-FFF2-40B4-BE49-F238E27FC236}">
                <a16:creationId xmlns:a16="http://schemas.microsoft.com/office/drawing/2014/main" id="{3BAACED2-7422-E6BD-20B8-154CEE36E3D2}"/>
              </a:ext>
            </a:extLst>
          </p:cNvPr>
          <p:cNvSpPr txBox="1"/>
          <p:nvPr/>
        </p:nvSpPr>
        <p:spPr>
          <a:xfrm>
            <a:off x="466336" y="6056416"/>
            <a:ext cx="853119"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2648532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920B9-A19F-82AB-4516-12C6A62701F3}"/>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50763780-916F-AB2B-E347-A5D9EF46B1FA}"/>
              </a:ext>
            </a:extLst>
          </p:cNvPr>
          <p:cNvSpPr>
            <a:spLocks noGrp="1"/>
          </p:cNvSpPr>
          <p:nvPr>
            <p:ph type="title"/>
          </p:nvPr>
        </p:nvSpPr>
        <p:spPr/>
        <p:txBody>
          <a:bodyPr/>
          <a:lstStyle/>
          <a:p>
            <a:r>
              <a:rPr lang="de-DE" dirty="0">
                <a:latin typeface="Atkinson Hyperlegible Next" pitchFamily="2" charset="77"/>
              </a:rPr>
              <a:t>Beispiel 2 - Alternativtext</a:t>
            </a:r>
          </a:p>
        </p:txBody>
      </p:sp>
      <p:sp>
        <p:nvSpPr>
          <p:cNvPr id="4" name="Inhaltsplatzhalter 3">
            <a:extLst>
              <a:ext uri="{FF2B5EF4-FFF2-40B4-BE49-F238E27FC236}">
                <a16:creationId xmlns:a16="http://schemas.microsoft.com/office/drawing/2014/main" id="{18FB6B8E-46CF-2C6A-E09C-12A6B948D831}"/>
              </a:ext>
            </a:extLst>
          </p:cNvPr>
          <p:cNvSpPr>
            <a:spLocks noGrp="1"/>
          </p:cNvSpPr>
          <p:nvPr>
            <p:ph idx="1"/>
          </p:nvPr>
        </p:nvSpPr>
        <p:spPr/>
        <p:txBody>
          <a:bodyPr>
            <a:normAutofit/>
          </a:bodyPr>
          <a:lstStyle/>
          <a:p>
            <a:pPr marL="0" indent="0">
              <a:lnSpc>
                <a:spcPct val="150000"/>
              </a:lnSpc>
              <a:buNone/>
            </a:pPr>
            <a:r>
              <a:rPr lang="de-DE" sz="3200" dirty="0">
                <a:latin typeface="Atkinson Hyperlegible Next" pitchFamily="2" charset="77"/>
              </a:rPr>
              <a:t>eine Katze</a:t>
            </a:r>
          </a:p>
        </p:txBody>
      </p:sp>
      <p:sp>
        <p:nvSpPr>
          <p:cNvPr id="2" name="Textfeld 1">
            <a:extLst>
              <a:ext uri="{FF2B5EF4-FFF2-40B4-BE49-F238E27FC236}">
                <a16:creationId xmlns:a16="http://schemas.microsoft.com/office/drawing/2014/main" id="{51748B15-6CDE-EABC-B862-8DAE32C2B0D0}"/>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3" action="ppaction://hlinksldjump"/>
              </a:rPr>
              <a:t>weiter</a:t>
            </a:r>
            <a:endParaRPr lang="de-DE" dirty="0"/>
          </a:p>
        </p:txBody>
      </p:sp>
      <p:sp>
        <p:nvSpPr>
          <p:cNvPr id="3" name="Textfeld 2">
            <a:extLst>
              <a:ext uri="{FF2B5EF4-FFF2-40B4-BE49-F238E27FC236}">
                <a16:creationId xmlns:a16="http://schemas.microsoft.com/office/drawing/2014/main" id="{FFD3467B-6C18-51FD-27E5-8B01BA2E7187}"/>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4" action="ppaction://hlinksldjump"/>
              </a:rPr>
              <a:t>zurück</a:t>
            </a:r>
            <a:endParaRPr lang="de-DE" dirty="0"/>
          </a:p>
        </p:txBody>
      </p:sp>
    </p:spTree>
    <p:extLst>
      <p:ext uri="{BB962C8B-B14F-4D97-AF65-F5344CB8AC3E}">
        <p14:creationId xmlns:p14="http://schemas.microsoft.com/office/powerpoint/2010/main" val="1939775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A334E-3A45-848A-F8E8-F7F348DB702C}"/>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1DBDE594-79EF-7BA8-FD8C-23BD713FFDB4}"/>
              </a:ext>
            </a:extLst>
          </p:cNvPr>
          <p:cNvSpPr>
            <a:spLocks noGrp="1"/>
          </p:cNvSpPr>
          <p:nvPr>
            <p:ph type="title"/>
          </p:nvPr>
        </p:nvSpPr>
        <p:spPr/>
        <p:txBody>
          <a:bodyPr/>
          <a:lstStyle/>
          <a:p>
            <a:r>
              <a:rPr lang="de-DE" dirty="0">
                <a:latin typeface="Atkinson Hyperlegible Next" pitchFamily="2" charset="77"/>
              </a:rPr>
              <a:t>Beispiel 2: Fehler</a:t>
            </a:r>
          </a:p>
        </p:txBody>
      </p:sp>
      <p:sp>
        <p:nvSpPr>
          <p:cNvPr id="4" name="Inhaltsplatzhalter 3">
            <a:extLst>
              <a:ext uri="{FF2B5EF4-FFF2-40B4-BE49-F238E27FC236}">
                <a16:creationId xmlns:a16="http://schemas.microsoft.com/office/drawing/2014/main" id="{0DA60126-12A0-5C20-025C-42526B99F924}"/>
              </a:ext>
            </a:extLst>
          </p:cNvPr>
          <p:cNvSpPr>
            <a:spLocks noGrp="1"/>
          </p:cNvSpPr>
          <p:nvPr>
            <p:ph idx="1"/>
          </p:nvPr>
        </p:nvSpPr>
        <p:spPr/>
        <p:txBody>
          <a:bodyPr>
            <a:normAutofit/>
          </a:bodyPr>
          <a:lstStyle/>
          <a:p>
            <a:pPr marL="0" indent="0">
              <a:lnSpc>
                <a:spcPct val="130000"/>
              </a:lnSpc>
              <a:buNone/>
            </a:pPr>
            <a:r>
              <a:rPr lang="de-DE" sz="3200" dirty="0">
                <a:latin typeface="Atkinson Hyperlegible Next" pitchFamily="2" charset="77"/>
              </a:rPr>
              <a:t>Das war leider nicht richtig. Versuche es noch einmal.</a:t>
            </a:r>
          </a:p>
          <a:p>
            <a:pPr marL="0" indent="0">
              <a:lnSpc>
                <a:spcPct val="130000"/>
              </a:lnSpc>
              <a:spcBef>
                <a:spcPts val="2200"/>
              </a:spcBef>
              <a:buNone/>
            </a:pPr>
            <a:r>
              <a:rPr lang="de-DE" sz="3200" dirty="0">
                <a:latin typeface="Atkinson Hyperlegible Next" pitchFamily="2" charset="77"/>
              </a:rPr>
              <a:t>Der Alternativtext lautet:</a:t>
            </a:r>
          </a:p>
          <a:p>
            <a:pPr marL="0" indent="0">
              <a:lnSpc>
                <a:spcPct val="150000"/>
              </a:lnSpc>
              <a:buNone/>
            </a:pPr>
            <a:r>
              <a:rPr lang="de-DE" sz="3200" dirty="0">
                <a:latin typeface="Atkinson Hyperlegible Next" pitchFamily="2" charset="77"/>
              </a:rPr>
              <a:t>eine Katze</a:t>
            </a:r>
          </a:p>
        </p:txBody>
      </p:sp>
      <p:sp>
        <p:nvSpPr>
          <p:cNvPr id="3" name="Textfeld 2">
            <a:extLst>
              <a:ext uri="{FF2B5EF4-FFF2-40B4-BE49-F238E27FC236}">
                <a16:creationId xmlns:a16="http://schemas.microsoft.com/office/drawing/2014/main" id="{5CFAC9AC-5C6F-3CAD-EB8A-FDA96E40D21D}"/>
              </a:ext>
            </a:extLst>
          </p:cNvPr>
          <p:cNvSpPr txBox="1"/>
          <p:nvPr/>
        </p:nvSpPr>
        <p:spPr>
          <a:xfrm>
            <a:off x="10001954" y="5992297"/>
            <a:ext cx="1653786"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Neuer Versuch</a:t>
            </a:r>
            <a:endParaRPr lang="de-DE" dirty="0"/>
          </a:p>
        </p:txBody>
      </p:sp>
    </p:spTree>
    <p:extLst>
      <p:ext uri="{BB962C8B-B14F-4D97-AF65-F5344CB8AC3E}">
        <p14:creationId xmlns:p14="http://schemas.microsoft.com/office/powerpoint/2010/main" val="1088412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188D4-B28F-1D24-AF77-D5591B68606C}"/>
              </a:ext>
            </a:extLst>
          </p:cNvPr>
          <p:cNvSpPr>
            <a:spLocks noGrp="1"/>
          </p:cNvSpPr>
          <p:nvPr>
            <p:ph type="title" idx="4294967295"/>
          </p:nvPr>
        </p:nvSpPr>
        <p:spPr/>
        <p:txBody>
          <a:bodyPr/>
          <a:lstStyle/>
          <a:p>
            <a:r>
              <a:rPr lang="de-DE" dirty="0">
                <a:solidFill>
                  <a:schemeClr val="bg1"/>
                </a:solidFill>
                <a:latin typeface="Atkinson Hyperlegible Next" pitchFamily="2" charset="77"/>
              </a:rPr>
              <a:t>Beispiel 2 - Challenge</a:t>
            </a:r>
          </a:p>
        </p:txBody>
      </p:sp>
      <p:sp>
        <p:nvSpPr>
          <p:cNvPr id="3" name="Textfeld 2">
            <a:extLst>
              <a:ext uri="{FF2B5EF4-FFF2-40B4-BE49-F238E27FC236}">
                <a16:creationId xmlns:a16="http://schemas.microsoft.com/office/drawing/2014/main" id="{A21B7B49-0AEC-A7F4-9665-29069840748B}"/>
              </a:ext>
            </a:extLst>
          </p:cNvPr>
          <p:cNvSpPr txBox="1"/>
          <p:nvPr/>
        </p:nvSpPr>
        <p:spPr>
          <a:xfrm>
            <a:off x="5044270" y="561123"/>
            <a:ext cx="2103461" cy="764376"/>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nSpc>
                <a:spcPct val="150000"/>
              </a:lnSpc>
            </a:pPr>
            <a:r>
              <a:rPr lang="de-DE" sz="3200" dirty="0">
                <a:latin typeface="Atkinson Hyperlegible Next" pitchFamily="2" charset="77"/>
              </a:rPr>
              <a:t>eine Katze</a:t>
            </a:r>
          </a:p>
        </p:txBody>
      </p:sp>
      <p:pic>
        <p:nvPicPr>
          <p:cNvPr id="9" name="Grafik 8" descr="Fotografie einer schlafenden orangefarbenen Katze, die sich auf einer Steinmauer neben grünen Sträuchern ausstreckt. Aufnahme zeigt ruhige, sonnige Atmosphäre mit Fokus auf entspanntem Gesicht und ausgestreckter Pfote der Katze.&#10;&#10;KI-generierte Inhalte können fehlerhaft sein.">
            <a:hlinkClick r:id="" action="ppaction://hlinkshowjump?jump=nextslide"/>
            <a:extLst>
              <a:ext uri="{FF2B5EF4-FFF2-40B4-BE49-F238E27FC236}">
                <a16:creationId xmlns:a16="http://schemas.microsoft.com/office/drawing/2014/main" id="{5F47CC36-0EB2-67F4-128B-25CBFB8FA5C1}"/>
              </a:ext>
            </a:extLst>
          </p:cNvPr>
          <p:cNvPicPr>
            <a:picLocks noChangeAspect="1"/>
          </p:cNvPicPr>
          <p:nvPr/>
        </p:nvPicPr>
        <p:blipFill>
          <a:blip r:embed="rId3"/>
          <a:stretch>
            <a:fillRect/>
          </a:stretch>
        </p:blipFill>
        <p:spPr>
          <a:xfrm>
            <a:off x="1440872" y="2739946"/>
            <a:ext cx="2304000" cy="2880000"/>
          </a:xfrm>
          <a:prstGeom prst="rect">
            <a:avLst/>
          </a:prstGeom>
        </p:spPr>
      </p:pic>
      <p:pic>
        <p:nvPicPr>
          <p:cNvPr id="11" name="Grafik 10">
            <a:hlinkClick r:id="" action="ppaction://hlinkshowjump?jump=previousslide"/>
            <a:extLst>
              <a:ext uri="{FF2B5EF4-FFF2-40B4-BE49-F238E27FC236}">
                <a16:creationId xmlns:a16="http://schemas.microsoft.com/office/drawing/2014/main" id="{B5B8CCCE-B4C0-2725-DBDC-B5361F90AD33}"/>
              </a:ext>
            </a:extLst>
          </p:cNvPr>
          <p:cNvPicPr>
            <a:picLocks noChangeAspect="1"/>
          </p:cNvPicPr>
          <p:nvPr/>
        </p:nvPicPr>
        <p:blipFill>
          <a:blip r:embed="rId4"/>
          <a:stretch>
            <a:fillRect/>
          </a:stretch>
        </p:blipFill>
        <p:spPr>
          <a:xfrm>
            <a:off x="4229455" y="2739946"/>
            <a:ext cx="1917000" cy="2880000"/>
          </a:xfrm>
          <a:prstGeom prst="rect">
            <a:avLst/>
          </a:prstGeom>
        </p:spPr>
      </p:pic>
      <p:pic>
        <p:nvPicPr>
          <p:cNvPr id="10" name="Grafik 9">
            <a:hlinkClick r:id="" action="ppaction://hlinkshowjump?jump=previousslide"/>
            <a:extLst>
              <a:ext uri="{FF2B5EF4-FFF2-40B4-BE49-F238E27FC236}">
                <a16:creationId xmlns:a16="http://schemas.microsoft.com/office/drawing/2014/main" id="{954AC389-0D41-FBC5-1951-F8CD7671B413}"/>
              </a:ext>
            </a:extLst>
          </p:cNvPr>
          <p:cNvPicPr>
            <a:picLocks noChangeAspect="1"/>
          </p:cNvPicPr>
          <p:nvPr/>
        </p:nvPicPr>
        <p:blipFill>
          <a:blip r:embed="rId5"/>
          <a:stretch>
            <a:fillRect/>
          </a:stretch>
        </p:blipFill>
        <p:spPr>
          <a:xfrm>
            <a:off x="6631038" y="2739946"/>
            <a:ext cx="1921500" cy="2880000"/>
          </a:xfrm>
          <a:prstGeom prst="rect">
            <a:avLst/>
          </a:prstGeom>
        </p:spPr>
      </p:pic>
      <p:pic>
        <p:nvPicPr>
          <p:cNvPr id="6" name="Grafik 5">
            <a:hlinkClick r:id="" action="ppaction://hlinkshowjump?jump=previousslide"/>
            <a:extLst>
              <a:ext uri="{FF2B5EF4-FFF2-40B4-BE49-F238E27FC236}">
                <a16:creationId xmlns:a16="http://schemas.microsoft.com/office/drawing/2014/main" id="{6EA7871C-A033-E270-E4A2-444771E7D64F}"/>
              </a:ext>
            </a:extLst>
          </p:cNvPr>
          <p:cNvPicPr>
            <a:picLocks noChangeAspect="1"/>
          </p:cNvPicPr>
          <p:nvPr/>
        </p:nvPicPr>
        <p:blipFill>
          <a:blip r:embed="rId6"/>
          <a:stretch>
            <a:fillRect/>
          </a:stretch>
        </p:blipFill>
        <p:spPr>
          <a:xfrm>
            <a:off x="9037121" y="2739946"/>
            <a:ext cx="1912500" cy="2880000"/>
          </a:xfrm>
          <a:prstGeom prst="rect">
            <a:avLst/>
          </a:prstGeom>
        </p:spPr>
      </p:pic>
    </p:spTree>
    <p:extLst>
      <p:ext uri="{BB962C8B-B14F-4D97-AF65-F5344CB8AC3E}">
        <p14:creationId xmlns:p14="http://schemas.microsoft.com/office/powerpoint/2010/main" val="1899597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2">
            <a:extLst>
              <a:ext uri="{FF2B5EF4-FFF2-40B4-BE49-F238E27FC236}">
                <a16:creationId xmlns:a16="http://schemas.microsoft.com/office/drawing/2014/main" id="{8DE29980-4B5A-84C2-0B41-D24206141434}"/>
              </a:ext>
              <a:ext uri="{C183D7F6-B498-43B3-948B-1728B52AA6E4}">
                <adec:decorative xmlns:adec="http://schemas.microsoft.com/office/drawing/2017/decorative" val="0"/>
              </a:ext>
            </a:extLst>
          </p:cNvPr>
          <p:cNvSpPr txBox="1">
            <a:spLocks/>
          </p:cNvSpPr>
          <p:nvPr/>
        </p:nvSpPr>
        <p:spPr>
          <a:xfrm>
            <a:off x="990600" y="5175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4000" dirty="0">
                <a:latin typeface="Atkinson Hyperlegible Next" pitchFamily="2" charset="77"/>
              </a:rPr>
              <a:t>Beispiel 2:</a:t>
            </a:r>
            <a:br>
              <a:rPr lang="de-DE" sz="4000" dirty="0">
                <a:latin typeface="Atkinson Hyperlegible Next" pitchFamily="2" charset="77"/>
              </a:rPr>
            </a:br>
            <a:r>
              <a:rPr lang="de-DE" sz="4000" dirty="0">
                <a:latin typeface="Atkinson Hyperlegible Next" pitchFamily="2" charset="77"/>
              </a:rPr>
              <a:t>Richtig! Der Alternativtext war aber auch hier zu allgemein. Wie geht es besser?</a:t>
            </a:r>
          </a:p>
        </p:txBody>
      </p:sp>
      <p:pic>
        <p:nvPicPr>
          <p:cNvPr id="3" name="Grafik 2" descr="Fotografie einer schlafenden orangefarbenen Katze, die sich auf einer Steinmauer neben grünen Sträuchern ausstreckt. Aufnahme zeigt ruhige, sonnige Atmosphäre mit Fokus auf entspanntem Gesicht und ausgestreckter Pfote der Katze.&#10;&#10;KI-generierte Inhalte können fehlerhaft sein.">
            <a:extLst>
              <a:ext uri="{FF2B5EF4-FFF2-40B4-BE49-F238E27FC236}">
                <a16:creationId xmlns:a16="http://schemas.microsoft.com/office/drawing/2014/main" id="{A48CF46C-4DA8-890D-33D2-DE5AE75132BF}"/>
              </a:ext>
            </a:extLst>
          </p:cNvPr>
          <p:cNvPicPr>
            <a:picLocks noChangeAspect="1"/>
          </p:cNvPicPr>
          <p:nvPr/>
        </p:nvPicPr>
        <p:blipFill>
          <a:blip r:embed="rId3"/>
          <a:stretch>
            <a:fillRect/>
          </a:stretch>
        </p:blipFill>
        <p:spPr>
          <a:xfrm>
            <a:off x="4690660" y="2346731"/>
            <a:ext cx="3115480" cy="3894350"/>
          </a:xfrm>
          <a:prstGeom prst="rect">
            <a:avLst/>
          </a:prstGeom>
        </p:spPr>
      </p:pic>
      <p:sp>
        <p:nvSpPr>
          <p:cNvPr id="6" name="Textfeld 5">
            <a:extLst>
              <a:ext uri="{FF2B5EF4-FFF2-40B4-BE49-F238E27FC236}">
                <a16:creationId xmlns:a16="http://schemas.microsoft.com/office/drawing/2014/main" id="{54E1A4D2-4ACC-9272-4811-297DAF84EB3A}"/>
              </a:ext>
            </a:extLst>
          </p:cNvPr>
          <p:cNvSpPr txBox="1"/>
          <p:nvPr/>
        </p:nvSpPr>
        <p:spPr>
          <a:xfrm>
            <a:off x="10101437" y="5917916"/>
            <a:ext cx="1624227" cy="646331"/>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zum besseren </a:t>
            </a:r>
          </a:p>
          <a:p>
            <a:r>
              <a:rPr lang="de-DE" dirty="0">
                <a:hlinkClick r:id="" action="ppaction://hlinkshowjump?jump=nextslide"/>
              </a:rPr>
              <a:t>Alternativtext</a:t>
            </a:r>
            <a:endParaRPr lang="de-DE" dirty="0"/>
          </a:p>
        </p:txBody>
      </p:sp>
      <p:sp>
        <p:nvSpPr>
          <p:cNvPr id="5" name="Textfeld 4">
            <a:extLst>
              <a:ext uri="{FF2B5EF4-FFF2-40B4-BE49-F238E27FC236}">
                <a16:creationId xmlns:a16="http://schemas.microsoft.com/office/drawing/2014/main" id="{F078D795-D167-1B1B-33CF-604824DE0AFE}"/>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3742622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09384-D9BC-5B89-EDA2-33BD1D9F9B6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3A1F68A-3196-7139-B195-8050E447FD4B}"/>
              </a:ext>
            </a:extLst>
          </p:cNvPr>
          <p:cNvSpPr>
            <a:spLocks noGrp="1"/>
          </p:cNvSpPr>
          <p:nvPr>
            <p:ph type="title"/>
          </p:nvPr>
        </p:nvSpPr>
        <p:spPr/>
        <p:txBody>
          <a:bodyPr/>
          <a:lstStyle/>
          <a:p>
            <a:r>
              <a:rPr lang="de-DE" sz="4400" kern="1200" dirty="0">
                <a:solidFill>
                  <a:srgbClr val="000000"/>
                </a:solidFill>
                <a:effectLst/>
                <a:latin typeface="Atkinson Hyperlegible Next" pitchFamily="2" charset="77"/>
              </a:rPr>
              <a:t>Beispiel 2</a:t>
            </a:r>
            <a:r>
              <a:rPr lang="de-DE" dirty="0">
                <a:latin typeface="Atkinson Hyperlegible Next" pitchFamily="2" charset="77"/>
              </a:rPr>
              <a:t> - Guter Alternativtext</a:t>
            </a:r>
          </a:p>
        </p:txBody>
      </p:sp>
      <p:sp>
        <p:nvSpPr>
          <p:cNvPr id="4" name="Inhaltsplatzhalter 3">
            <a:extLst>
              <a:ext uri="{FF2B5EF4-FFF2-40B4-BE49-F238E27FC236}">
                <a16:creationId xmlns:a16="http://schemas.microsoft.com/office/drawing/2014/main" id="{D2E15B52-88CA-C4BD-186B-C578F4EEA617}"/>
              </a:ext>
            </a:extLst>
          </p:cNvPr>
          <p:cNvSpPr>
            <a:spLocks noGrp="1"/>
          </p:cNvSpPr>
          <p:nvPr>
            <p:ph idx="1"/>
          </p:nvPr>
        </p:nvSpPr>
        <p:spPr>
          <a:xfrm>
            <a:off x="838200" y="1825625"/>
            <a:ext cx="6607629" cy="4351338"/>
          </a:xfrm>
        </p:spPr>
        <p:txBody>
          <a:bodyPr>
            <a:normAutofit/>
          </a:bodyPr>
          <a:lstStyle/>
          <a:p>
            <a:pPr marL="0" indent="0">
              <a:lnSpc>
                <a:spcPct val="170000"/>
              </a:lnSpc>
              <a:spcAft>
                <a:spcPts val="1200"/>
              </a:spcAft>
              <a:buNone/>
            </a:pPr>
            <a:r>
              <a:rPr lang="de-DE" sz="3200" dirty="0">
                <a:latin typeface="Atkinson Hyperlegible Next" pitchFamily="2" charset="77"/>
              </a:rPr>
              <a:t>Eine orangefarbene Katze schläft in der Sonne auf einer Steinmauer neben grünen Sträuchern.</a:t>
            </a:r>
          </a:p>
        </p:txBody>
      </p:sp>
      <p:pic>
        <p:nvPicPr>
          <p:cNvPr id="7" name="Grafik 6" descr="Fotografie einer schlafenden orangefarbenen Katze, die sich auf einer Steinmauer neben grünen Sträuchern ausstreckt. Aufnahme zeigt ruhige, sonnige Atmosphäre mit Fokus auf entspanntem Gesicht und ausgestreckter Pfote der Katze.&#10;&#10;KI-generierte Inhalte können fehlerhaft sein.">
            <a:extLst>
              <a:ext uri="{FF2B5EF4-FFF2-40B4-BE49-F238E27FC236}">
                <a16:creationId xmlns:a16="http://schemas.microsoft.com/office/drawing/2014/main" id="{FBBBA455-C90E-1C96-76C3-99F952AAF458}"/>
              </a:ext>
            </a:extLst>
          </p:cNvPr>
          <p:cNvPicPr>
            <a:picLocks noChangeAspect="1"/>
          </p:cNvPicPr>
          <p:nvPr/>
        </p:nvPicPr>
        <p:blipFill>
          <a:blip r:embed="rId3"/>
          <a:stretch>
            <a:fillRect/>
          </a:stretch>
        </p:blipFill>
        <p:spPr>
          <a:xfrm>
            <a:off x="8210972" y="1690688"/>
            <a:ext cx="3115480" cy="3894350"/>
          </a:xfrm>
          <a:prstGeom prst="rect">
            <a:avLst/>
          </a:prstGeom>
        </p:spPr>
      </p:pic>
      <p:sp>
        <p:nvSpPr>
          <p:cNvPr id="8" name="Textfeld 7">
            <a:extLst>
              <a:ext uri="{FF2B5EF4-FFF2-40B4-BE49-F238E27FC236}">
                <a16:creationId xmlns:a16="http://schemas.microsoft.com/office/drawing/2014/main" id="{1546654B-A045-2F4D-A5B2-9249C4FE5355}"/>
              </a:ext>
            </a:extLst>
          </p:cNvPr>
          <p:cNvSpPr txBox="1"/>
          <p:nvPr/>
        </p:nvSpPr>
        <p:spPr>
          <a:xfrm>
            <a:off x="4854941" y="5779417"/>
            <a:ext cx="2482118" cy="646331"/>
          </a:xfrm>
          <a:prstGeom prst="rect">
            <a:avLst/>
          </a:prstGeom>
          <a:noFill/>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dirty="0">
                <a:hlinkClick r:id="" action="ppaction://hlinkshowjump?jump=nextslide"/>
              </a:rPr>
              <a:t>mehr zu: Alternativtext im Kontext</a:t>
            </a:r>
            <a:endParaRPr lang="de-DE" dirty="0"/>
          </a:p>
        </p:txBody>
      </p:sp>
      <p:sp>
        <p:nvSpPr>
          <p:cNvPr id="5" name="Textfeld 4">
            <a:extLst>
              <a:ext uri="{FF2B5EF4-FFF2-40B4-BE49-F238E27FC236}">
                <a16:creationId xmlns:a16="http://schemas.microsoft.com/office/drawing/2014/main" id="{4CC1C8F9-1EFA-7763-5099-3B02DEBBB33B}"/>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4" action="ppaction://hlinksldjump"/>
              </a:rPr>
              <a:t>weiter</a:t>
            </a:r>
            <a:endParaRPr lang="de-DE" dirty="0"/>
          </a:p>
        </p:txBody>
      </p:sp>
      <p:sp>
        <p:nvSpPr>
          <p:cNvPr id="6" name="Textfeld 5">
            <a:extLst>
              <a:ext uri="{FF2B5EF4-FFF2-40B4-BE49-F238E27FC236}">
                <a16:creationId xmlns:a16="http://schemas.microsoft.com/office/drawing/2014/main" id="{2AE9AF74-6BFE-20F0-C362-0C14C0859AD8}"/>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1089219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49549714-BE3F-B69F-29AB-7BCF493A53A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C204390-FE76-7B4B-2575-28933AADDFEA}"/>
              </a:ext>
            </a:extLst>
          </p:cNvPr>
          <p:cNvSpPr>
            <a:spLocks noGrp="1"/>
          </p:cNvSpPr>
          <p:nvPr>
            <p:ph type="title"/>
          </p:nvPr>
        </p:nvSpPr>
        <p:spPr/>
        <p:txBody>
          <a:bodyPr/>
          <a:lstStyle/>
          <a:p>
            <a:r>
              <a:rPr lang="de-DE" dirty="0">
                <a:latin typeface="Atkinson Hyperlegible Next" pitchFamily="2" charset="77"/>
              </a:rPr>
              <a:t>Alternativtext im Kontext</a:t>
            </a:r>
          </a:p>
        </p:txBody>
      </p:sp>
      <p:sp>
        <p:nvSpPr>
          <p:cNvPr id="4" name="Inhaltsplatzhalter 3">
            <a:extLst>
              <a:ext uri="{FF2B5EF4-FFF2-40B4-BE49-F238E27FC236}">
                <a16:creationId xmlns:a16="http://schemas.microsoft.com/office/drawing/2014/main" id="{75F2C9DD-DAD3-18C7-DFF6-29C92CE07098}"/>
              </a:ext>
            </a:extLst>
          </p:cNvPr>
          <p:cNvSpPr>
            <a:spLocks noGrp="1"/>
          </p:cNvSpPr>
          <p:nvPr>
            <p:ph idx="1"/>
          </p:nvPr>
        </p:nvSpPr>
        <p:spPr>
          <a:xfrm>
            <a:off x="838200" y="1825625"/>
            <a:ext cx="10515600" cy="4351338"/>
          </a:xfrm>
          <a:solidFill>
            <a:srgbClr val="FCFB84"/>
          </a:solidFill>
        </p:spPr>
        <p:txBody>
          <a:bodyPr>
            <a:normAutofit/>
          </a:bodyPr>
          <a:lstStyle/>
          <a:p>
            <a:pPr marL="0" indent="0">
              <a:lnSpc>
                <a:spcPct val="120000"/>
              </a:lnSpc>
              <a:buNone/>
            </a:pPr>
            <a:r>
              <a:rPr lang="de-DE" sz="3200" dirty="0">
                <a:latin typeface="Atkinson Hyperlegible Next" pitchFamily="2" charset="77"/>
                <a:sym typeface="Wingdings" pitchFamily="2" charset="2"/>
              </a:rPr>
              <a:t>Wenn das Bild bereits in einem dazugehörigen Text beschrieben wurde, es also schon eine alternative Informationsvermittlung für das Bild gibt, darf der Alternativtext einen anderen Inhalt haben. </a:t>
            </a:r>
          </a:p>
          <a:p>
            <a:pPr marL="0" indent="0">
              <a:lnSpc>
                <a:spcPct val="120000"/>
              </a:lnSpc>
              <a:buNone/>
            </a:pPr>
            <a:r>
              <a:rPr lang="de-DE" sz="3200" dirty="0">
                <a:latin typeface="Atkinson Hyperlegible Next" pitchFamily="2" charset="77"/>
                <a:sym typeface="Wingdings" pitchFamily="2" charset="2"/>
              </a:rPr>
              <a:t>Er sollte jedoch weiterhin den Bildinhalt beschreiben.</a:t>
            </a:r>
          </a:p>
        </p:txBody>
      </p:sp>
      <p:sp>
        <p:nvSpPr>
          <p:cNvPr id="3" name="Textfeld 2">
            <a:extLst>
              <a:ext uri="{FF2B5EF4-FFF2-40B4-BE49-F238E27FC236}">
                <a16:creationId xmlns:a16="http://schemas.microsoft.com/office/drawing/2014/main" id="{AF148C41-9512-8029-5D9D-9C2984F4B186}"/>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5" name="Textfeld 4">
            <a:extLst>
              <a:ext uri="{FF2B5EF4-FFF2-40B4-BE49-F238E27FC236}">
                <a16:creationId xmlns:a16="http://schemas.microsoft.com/office/drawing/2014/main" id="{70D9F5EF-F607-826E-DA7B-F76D5B52AC9F}"/>
              </a:ext>
            </a:extLst>
          </p:cNvPr>
          <p:cNvSpPr txBox="1"/>
          <p:nvPr/>
        </p:nvSpPr>
        <p:spPr>
          <a:xfrm>
            <a:off x="466336" y="6056416"/>
            <a:ext cx="853119"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4137888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B4D3B-0B73-128C-03D0-3B5577A52156}"/>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C90111A4-C325-5119-A30D-E01BE6ACBF80}"/>
              </a:ext>
            </a:extLst>
          </p:cNvPr>
          <p:cNvSpPr>
            <a:spLocks noGrp="1"/>
          </p:cNvSpPr>
          <p:nvPr>
            <p:ph type="title"/>
          </p:nvPr>
        </p:nvSpPr>
        <p:spPr/>
        <p:txBody>
          <a:bodyPr>
            <a:normAutofit/>
          </a:bodyPr>
          <a:lstStyle/>
          <a:p>
            <a:r>
              <a:rPr lang="de-DE" sz="4000" dirty="0">
                <a:latin typeface="Atkinson Hyperlegible Next" pitchFamily="2" charset="77"/>
              </a:rPr>
              <a:t>Beispiel 3 – ein mit KI erstellter Alternativtext</a:t>
            </a:r>
          </a:p>
        </p:txBody>
      </p:sp>
      <p:sp>
        <p:nvSpPr>
          <p:cNvPr id="4" name="Inhaltsplatzhalter 3">
            <a:extLst>
              <a:ext uri="{FF2B5EF4-FFF2-40B4-BE49-F238E27FC236}">
                <a16:creationId xmlns:a16="http://schemas.microsoft.com/office/drawing/2014/main" id="{48308908-135E-EB22-E0B9-1B232E34A132}"/>
              </a:ext>
            </a:extLst>
          </p:cNvPr>
          <p:cNvSpPr>
            <a:spLocks noGrp="1"/>
          </p:cNvSpPr>
          <p:nvPr>
            <p:ph idx="1"/>
          </p:nvPr>
        </p:nvSpPr>
        <p:spPr/>
        <p:txBody>
          <a:bodyPr>
            <a:normAutofit/>
          </a:bodyPr>
          <a:lstStyle/>
          <a:p>
            <a:pPr marL="0" indent="0">
              <a:lnSpc>
                <a:spcPct val="120000"/>
              </a:lnSpc>
              <a:buNone/>
            </a:pPr>
            <a:r>
              <a:rPr lang="de-DE" sz="3200" dirty="0">
                <a:latin typeface="Atkinson Hyperlegible Next" pitchFamily="2" charset="77"/>
              </a:rPr>
              <a:t>Reflexion von zwei Personen und einer spanischen Flagge in einer Wasserpfütze auf Kopfsteinpflaster.</a:t>
            </a:r>
          </a:p>
        </p:txBody>
      </p:sp>
      <p:sp>
        <p:nvSpPr>
          <p:cNvPr id="2" name="Textfeld 1">
            <a:extLst>
              <a:ext uri="{FF2B5EF4-FFF2-40B4-BE49-F238E27FC236}">
                <a16:creationId xmlns:a16="http://schemas.microsoft.com/office/drawing/2014/main" id="{4831AB0F-F650-F527-0E5A-C8077B9C515B}"/>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3" action="ppaction://hlinksldjump"/>
              </a:rPr>
              <a:t>weiter</a:t>
            </a:r>
            <a:endParaRPr lang="de-DE" dirty="0"/>
          </a:p>
        </p:txBody>
      </p:sp>
      <p:sp>
        <p:nvSpPr>
          <p:cNvPr id="3" name="Textfeld 2">
            <a:extLst>
              <a:ext uri="{FF2B5EF4-FFF2-40B4-BE49-F238E27FC236}">
                <a16:creationId xmlns:a16="http://schemas.microsoft.com/office/drawing/2014/main" id="{3B6AECD0-C4EB-380F-A98E-B6E5424B50C2}"/>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4" action="ppaction://hlinksldjump"/>
              </a:rPr>
              <a:t>zurück</a:t>
            </a:r>
            <a:endParaRPr lang="de-DE" dirty="0"/>
          </a:p>
        </p:txBody>
      </p:sp>
    </p:spTree>
    <p:extLst>
      <p:ext uri="{BB962C8B-B14F-4D97-AF65-F5344CB8AC3E}">
        <p14:creationId xmlns:p14="http://schemas.microsoft.com/office/powerpoint/2010/main" val="1256312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6A828-B443-6323-B116-9BFA5EBEF0C7}"/>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676BD47B-037D-4960-5890-0E6A6268628F}"/>
              </a:ext>
            </a:extLst>
          </p:cNvPr>
          <p:cNvSpPr>
            <a:spLocks noGrp="1"/>
          </p:cNvSpPr>
          <p:nvPr>
            <p:ph type="title"/>
          </p:nvPr>
        </p:nvSpPr>
        <p:spPr/>
        <p:txBody>
          <a:bodyPr/>
          <a:lstStyle/>
          <a:p>
            <a:r>
              <a:rPr lang="de-DE" dirty="0">
                <a:latin typeface="Atkinson Hyperlegible Next" pitchFamily="2" charset="77"/>
              </a:rPr>
              <a:t>Beispiel 3: Fehler</a:t>
            </a:r>
          </a:p>
        </p:txBody>
      </p:sp>
      <p:sp>
        <p:nvSpPr>
          <p:cNvPr id="4" name="Inhaltsplatzhalter 3">
            <a:extLst>
              <a:ext uri="{FF2B5EF4-FFF2-40B4-BE49-F238E27FC236}">
                <a16:creationId xmlns:a16="http://schemas.microsoft.com/office/drawing/2014/main" id="{18FB5209-2C2D-37C5-5A02-FCBD18015B75}"/>
              </a:ext>
            </a:extLst>
          </p:cNvPr>
          <p:cNvSpPr>
            <a:spLocks noGrp="1"/>
          </p:cNvSpPr>
          <p:nvPr>
            <p:ph idx="1"/>
          </p:nvPr>
        </p:nvSpPr>
        <p:spPr/>
        <p:txBody>
          <a:bodyPr>
            <a:normAutofit/>
          </a:bodyPr>
          <a:lstStyle/>
          <a:p>
            <a:pPr marL="0" indent="0">
              <a:lnSpc>
                <a:spcPct val="140000"/>
              </a:lnSpc>
              <a:buNone/>
            </a:pPr>
            <a:r>
              <a:rPr lang="de-DE" sz="3200" dirty="0">
                <a:latin typeface="Atkinson Hyperlegible Next" pitchFamily="2" charset="77"/>
              </a:rPr>
              <a:t>Das war leider nicht richtig. Versuche es noch einmal.</a:t>
            </a:r>
          </a:p>
          <a:p>
            <a:pPr marL="0" indent="0">
              <a:lnSpc>
                <a:spcPct val="140000"/>
              </a:lnSpc>
              <a:buNone/>
            </a:pPr>
            <a:r>
              <a:rPr lang="de-DE" sz="3200" dirty="0">
                <a:latin typeface="Atkinson Hyperlegible Next" pitchFamily="2" charset="77"/>
              </a:rPr>
              <a:t>Der Alternativtext lautet:</a:t>
            </a:r>
          </a:p>
          <a:p>
            <a:pPr marL="0" indent="0">
              <a:lnSpc>
                <a:spcPct val="140000"/>
              </a:lnSpc>
              <a:buNone/>
            </a:pPr>
            <a:r>
              <a:rPr lang="de-DE" sz="3200" dirty="0">
                <a:latin typeface="Atkinson Hyperlegible Next" pitchFamily="2" charset="77"/>
              </a:rPr>
              <a:t>Reflexion von zwei Personen und einer spanischen Flagge in einer Wasserpfütze auf Kopfsteinpflaster.</a:t>
            </a:r>
          </a:p>
        </p:txBody>
      </p:sp>
      <p:sp>
        <p:nvSpPr>
          <p:cNvPr id="3" name="Textfeld 2">
            <a:extLst>
              <a:ext uri="{FF2B5EF4-FFF2-40B4-BE49-F238E27FC236}">
                <a16:creationId xmlns:a16="http://schemas.microsoft.com/office/drawing/2014/main" id="{14CED813-2946-930E-812C-C822BAF23411}"/>
              </a:ext>
            </a:extLst>
          </p:cNvPr>
          <p:cNvSpPr txBox="1"/>
          <p:nvPr/>
        </p:nvSpPr>
        <p:spPr>
          <a:xfrm>
            <a:off x="10001954" y="5992297"/>
            <a:ext cx="1653786"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Neuer Versuch</a:t>
            </a:r>
            <a:endParaRPr lang="de-DE" dirty="0"/>
          </a:p>
        </p:txBody>
      </p:sp>
    </p:spTree>
    <p:extLst>
      <p:ext uri="{BB962C8B-B14F-4D97-AF65-F5344CB8AC3E}">
        <p14:creationId xmlns:p14="http://schemas.microsoft.com/office/powerpoint/2010/main" val="4170006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16E99C22-051F-3793-0969-B9A589423D5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C820DBC-3E7B-158D-0A4C-2B55D9D7BFF4}"/>
              </a:ext>
            </a:extLst>
          </p:cNvPr>
          <p:cNvSpPr>
            <a:spLocks noGrp="1"/>
          </p:cNvSpPr>
          <p:nvPr>
            <p:ph type="title"/>
          </p:nvPr>
        </p:nvSpPr>
        <p:spPr/>
        <p:txBody>
          <a:bodyPr anchor="ctr"/>
          <a:lstStyle/>
          <a:p>
            <a:pPr algn="l"/>
            <a:r>
              <a:rPr lang="de-DE" dirty="0">
                <a:latin typeface="Atkinson Hyperlegible Next" pitchFamily="2" charset="77"/>
                <a:cs typeface="Arial" panose="020B0604020202020204" pitchFamily="34" charset="0"/>
              </a:rPr>
              <a:t>Was ist ein Alternativtext?</a:t>
            </a:r>
          </a:p>
        </p:txBody>
      </p:sp>
      <p:sp>
        <p:nvSpPr>
          <p:cNvPr id="3" name="Untertitel 2">
            <a:extLst>
              <a:ext uri="{FF2B5EF4-FFF2-40B4-BE49-F238E27FC236}">
                <a16:creationId xmlns:a16="http://schemas.microsoft.com/office/drawing/2014/main" id="{1D3E833A-DDE6-D456-A958-A0B85BE8697E}"/>
              </a:ext>
            </a:extLst>
          </p:cNvPr>
          <p:cNvSpPr>
            <a:spLocks noGrp="1"/>
          </p:cNvSpPr>
          <p:nvPr>
            <p:ph idx="1"/>
          </p:nvPr>
        </p:nvSpPr>
        <p:spPr/>
        <p:txBody>
          <a:bodyPr>
            <a:normAutofit/>
          </a:bodyPr>
          <a:lstStyle/>
          <a:p>
            <a:pPr marL="0" indent="0">
              <a:lnSpc>
                <a:spcPct val="120000"/>
              </a:lnSpc>
              <a:buNone/>
            </a:pPr>
            <a:r>
              <a:rPr lang="de-DE" sz="3200" dirty="0">
                <a:latin typeface="Atkinson Hyperlegible Next" pitchFamily="2" charset="77"/>
              </a:rPr>
              <a:t>Ein </a:t>
            </a:r>
            <a:r>
              <a:rPr lang="de-DE" sz="3200" dirty="0">
                <a:latin typeface="Atkinson Hyperlegible Next" pitchFamily="2" charset="77"/>
                <a:cs typeface="Arial" panose="020B0604020202020204" pitchFamily="34" charset="0"/>
              </a:rPr>
              <a:t>Alternativtext</a:t>
            </a:r>
            <a:r>
              <a:rPr lang="de-DE" sz="3200" dirty="0">
                <a:latin typeface="Atkinson Hyperlegible Next" pitchFamily="2" charset="77"/>
              </a:rPr>
              <a:t> beschreibt die durch ein Bild vermittelte Information als Text. </a:t>
            </a:r>
          </a:p>
          <a:p>
            <a:pPr marL="0" indent="0">
              <a:lnSpc>
                <a:spcPct val="120000"/>
              </a:lnSpc>
              <a:buNone/>
            </a:pPr>
            <a:r>
              <a:rPr lang="de-DE" sz="3200" dirty="0">
                <a:latin typeface="Atkinson Hyperlegible Next" pitchFamily="2" charset="77"/>
                <a:hlinkClick r:id="rId3" action="ppaction://hlinksldjump"/>
              </a:rPr>
              <a:t>Mehr Informationen zu Alternativtexten</a:t>
            </a:r>
            <a:endParaRPr lang="de-DE" sz="3200" dirty="0">
              <a:latin typeface="Atkinson Hyperlegible Next" pitchFamily="2" charset="77"/>
            </a:endParaRPr>
          </a:p>
        </p:txBody>
      </p:sp>
      <p:sp>
        <p:nvSpPr>
          <p:cNvPr id="5" name="Textfeld 4">
            <a:extLst>
              <a:ext uri="{FF2B5EF4-FFF2-40B4-BE49-F238E27FC236}">
                <a16:creationId xmlns:a16="http://schemas.microsoft.com/office/drawing/2014/main" id="{FD826D6F-85AB-F4E0-0BEB-C13C796337AA}"/>
              </a:ext>
            </a:extLst>
          </p:cNvPr>
          <p:cNvSpPr txBox="1"/>
          <p:nvPr/>
        </p:nvSpPr>
        <p:spPr>
          <a:xfrm>
            <a:off x="10556818" y="6056416"/>
            <a:ext cx="1168846"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4" action="ppaction://hlinksldjump"/>
              </a:rPr>
              <a:t>Zum Spiel</a:t>
            </a:r>
            <a:endParaRPr lang="de-DE" dirty="0"/>
          </a:p>
        </p:txBody>
      </p:sp>
      <p:sp>
        <p:nvSpPr>
          <p:cNvPr id="4" name="Textfeld 3">
            <a:extLst>
              <a:ext uri="{FF2B5EF4-FFF2-40B4-BE49-F238E27FC236}">
                <a16:creationId xmlns:a16="http://schemas.microsoft.com/office/drawing/2014/main" id="{F5B1ED4F-B60C-2A96-4123-FBA72BD258B9}"/>
              </a:ext>
            </a:extLst>
          </p:cNvPr>
          <p:cNvSpPr txBox="1"/>
          <p:nvPr/>
        </p:nvSpPr>
        <p:spPr>
          <a:xfrm>
            <a:off x="466336" y="6056416"/>
            <a:ext cx="853119"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840240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77C3732-1E03-8429-06CC-8A58C25A7434}"/>
              </a:ext>
            </a:extLst>
          </p:cNvPr>
          <p:cNvSpPr>
            <a:spLocks noGrp="1"/>
          </p:cNvSpPr>
          <p:nvPr>
            <p:ph type="title" idx="4294967295"/>
          </p:nvPr>
        </p:nvSpPr>
        <p:spPr/>
        <p:txBody>
          <a:bodyPr/>
          <a:lstStyle/>
          <a:p>
            <a:r>
              <a:rPr lang="de-DE" sz="4400" kern="1200" dirty="0">
                <a:solidFill>
                  <a:schemeClr val="bg1"/>
                </a:solidFill>
                <a:effectLst/>
                <a:latin typeface="Atkinson Hyperlegible Next" pitchFamily="2" charset="77"/>
                <a:ea typeface="+mj-ea"/>
                <a:cs typeface="+mj-cs"/>
              </a:rPr>
              <a:t>Beispiel 3 - </a:t>
            </a:r>
            <a:r>
              <a:rPr lang="de-DE" dirty="0">
                <a:solidFill>
                  <a:schemeClr val="bg1"/>
                </a:solidFill>
                <a:latin typeface="Atkinson Hyperlegible Next" pitchFamily="2" charset="77"/>
              </a:rPr>
              <a:t>Challenge </a:t>
            </a:r>
          </a:p>
        </p:txBody>
      </p:sp>
      <p:sp>
        <p:nvSpPr>
          <p:cNvPr id="6" name="Textfeld 5">
            <a:extLst>
              <a:ext uri="{FF2B5EF4-FFF2-40B4-BE49-F238E27FC236}">
                <a16:creationId xmlns:a16="http://schemas.microsoft.com/office/drawing/2014/main" id="{457BB00B-F26E-A674-AD02-5922352AAC7D}"/>
              </a:ext>
            </a:extLst>
          </p:cNvPr>
          <p:cNvSpPr txBox="1"/>
          <p:nvPr/>
        </p:nvSpPr>
        <p:spPr>
          <a:xfrm>
            <a:off x="1500442" y="592089"/>
            <a:ext cx="9191116"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2400" dirty="0">
                <a:latin typeface="Atkinson Hyperlegible Next" pitchFamily="2" charset="77"/>
              </a:rPr>
              <a:t>Reflexion von zwei Personen und einer spanischen Flagge in einer Wasserpfütze auf Kopfsteinpflaster.</a:t>
            </a:r>
          </a:p>
        </p:txBody>
      </p:sp>
      <p:pic>
        <p:nvPicPr>
          <p:cNvPr id="13" name="Grafik 12">
            <a:hlinkClick r:id="" action="ppaction://hlinkshowjump?jump=previousslide"/>
            <a:extLst>
              <a:ext uri="{FF2B5EF4-FFF2-40B4-BE49-F238E27FC236}">
                <a16:creationId xmlns:a16="http://schemas.microsoft.com/office/drawing/2014/main" id="{AFB9F7E0-93C3-EAD0-DC29-A9709E2DE9F5}"/>
              </a:ext>
            </a:extLst>
          </p:cNvPr>
          <p:cNvPicPr>
            <a:picLocks noChangeAspect="1"/>
          </p:cNvPicPr>
          <p:nvPr/>
        </p:nvPicPr>
        <p:blipFill>
          <a:blip r:embed="rId3"/>
          <a:stretch>
            <a:fillRect/>
          </a:stretch>
        </p:blipFill>
        <p:spPr>
          <a:xfrm>
            <a:off x="838200" y="2647658"/>
            <a:ext cx="3245071" cy="2160000"/>
          </a:xfrm>
          <a:prstGeom prst="rect">
            <a:avLst/>
          </a:prstGeom>
        </p:spPr>
      </p:pic>
      <p:pic>
        <p:nvPicPr>
          <p:cNvPr id="14" name="Grafik 13">
            <a:hlinkClick r:id="" action="ppaction://hlinkshowjump?jump=previousslide"/>
            <a:extLst>
              <a:ext uri="{FF2B5EF4-FFF2-40B4-BE49-F238E27FC236}">
                <a16:creationId xmlns:a16="http://schemas.microsoft.com/office/drawing/2014/main" id="{8A3E91F7-1416-3C97-B354-42719EAD61CE}"/>
              </a:ext>
            </a:extLst>
          </p:cNvPr>
          <p:cNvPicPr>
            <a:picLocks noChangeAspect="1"/>
          </p:cNvPicPr>
          <p:nvPr/>
        </p:nvPicPr>
        <p:blipFill>
          <a:blip r:embed="rId4"/>
          <a:stretch>
            <a:fillRect/>
          </a:stretch>
        </p:blipFill>
        <p:spPr>
          <a:xfrm>
            <a:off x="5025340" y="2107658"/>
            <a:ext cx="2156625" cy="3240000"/>
          </a:xfrm>
          <a:prstGeom prst="rect">
            <a:avLst/>
          </a:prstGeom>
        </p:spPr>
      </p:pic>
      <p:pic>
        <p:nvPicPr>
          <p:cNvPr id="12" name="Grafik 11" descr="Reflexion von zwei Personen und einer spanischen Flagge in einer Wasserpfütze auf Kopfsteinpflaster. Szene vermittelt ruhige, nachdenkliche Stimmung mit Betonung auf Spiegelung und Farben der Flagge.">
            <a:hlinkClick r:id="" action="ppaction://hlinkshowjump?jump=nextslide"/>
            <a:extLst>
              <a:ext uri="{FF2B5EF4-FFF2-40B4-BE49-F238E27FC236}">
                <a16:creationId xmlns:a16="http://schemas.microsoft.com/office/drawing/2014/main" id="{EC40D20C-B086-6722-958A-E5195B320880}"/>
              </a:ext>
            </a:extLst>
          </p:cNvPr>
          <p:cNvPicPr>
            <a:picLocks noChangeAspect="1"/>
          </p:cNvPicPr>
          <p:nvPr/>
        </p:nvPicPr>
        <p:blipFill>
          <a:blip r:embed="rId5"/>
          <a:stretch>
            <a:fillRect/>
          </a:stretch>
        </p:blipFill>
        <p:spPr>
          <a:xfrm>
            <a:off x="8199805" y="2647658"/>
            <a:ext cx="3260377" cy="2160000"/>
          </a:xfrm>
          <a:prstGeom prst="rect">
            <a:avLst/>
          </a:prstGeom>
        </p:spPr>
      </p:pic>
    </p:spTree>
    <p:extLst>
      <p:ext uri="{BB962C8B-B14F-4D97-AF65-F5344CB8AC3E}">
        <p14:creationId xmlns:p14="http://schemas.microsoft.com/office/powerpoint/2010/main" val="3874850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F525C2E-B329-6377-EA13-A04DE7927B36}"/>
              </a:ext>
            </a:extLst>
          </p:cNvPr>
          <p:cNvSpPr>
            <a:spLocks noGrp="1"/>
          </p:cNvSpPr>
          <p:nvPr>
            <p:ph type="title" idx="4294967295"/>
          </p:nvPr>
        </p:nvSpPr>
        <p:spPr>
          <a:xfrm>
            <a:off x="838200" y="365125"/>
            <a:ext cx="10515600" cy="2205080"/>
          </a:xfrm>
        </p:spPr>
        <p:txBody>
          <a:bodyPr>
            <a:noAutofit/>
          </a:bodyPr>
          <a:lstStyle/>
          <a:p>
            <a:pPr rtl="0" eaLnBrk="1" latinLnBrk="0" hangingPunct="1"/>
            <a:r>
              <a:rPr lang="de-DE" sz="4000" kern="1200" dirty="0">
                <a:solidFill>
                  <a:srgbClr val="000000"/>
                </a:solidFill>
                <a:effectLst/>
                <a:latin typeface="Atkinson Hyperlegible Next" pitchFamily="2" charset="77"/>
                <a:ea typeface="+mn-ea"/>
                <a:cs typeface="+mn-cs"/>
              </a:rPr>
              <a:t>Beispiel 3:</a:t>
            </a:r>
            <a:br>
              <a:rPr lang="de-DE" sz="4000" kern="1200" dirty="0">
                <a:solidFill>
                  <a:srgbClr val="000000"/>
                </a:solidFill>
                <a:effectLst/>
                <a:latin typeface="Atkinson Hyperlegible Next" pitchFamily="2" charset="77"/>
                <a:ea typeface="+mn-ea"/>
                <a:cs typeface="+mn-cs"/>
              </a:rPr>
            </a:br>
            <a:r>
              <a:rPr lang="de-DE" sz="4000" kern="1200" dirty="0">
                <a:solidFill>
                  <a:srgbClr val="000000"/>
                </a:solidFill>
                <a:effectLst/>
                <a:latin typeface="Atkinson Hyperlegible Next" pitchFamily="2" charset="77"/>
                <a:ea typeface="+mn-ea"/>
                <a:cs typeface="+mn-cs"/>
              </a:rPr>
              <a:t>Richtig! Aber Vorsicht: Mit KI generierte Alternativtexte müssen immer überprüft werden.</a:t>
            </a:r>
            <a:endParaRPr lang="de-DE" sz="4000" dirty="0">
              <a:effectLst/>
              <a:latin typeface="Atkinson Hyperlegible Next" pitchFamily="2" charset="77"/>
            </a:endParaRPr>
          </a:p>
        </p:txBody>
      </p:sp>
      <p:pic>
        <p:nvPicPr>
          <p:cNvPr id="2" name="Grafik 1" descr="Reflexion von zwei Personen und einer spanischen Flagge in einer Wasserpfütze auf Kopfsteinpflaster. Szene vermittelt ruhige, nachdenkliche Stimmung mit Betonung auf Spiegelung und Farben der Flagge.">
            <a:extLst>
              <a:ext uri="{FF2B5EF4-FFF2-40B4-BE49-F238E27FC236}">
                <a16:creationId xmlns:a16="http://schemas.microsoft.com/office/drawing/2014/main" id="{82F26243-FAFA-2A59-36E3-B9C6AC1FDF2A}"/>
              </a:ext>
            </a:extLst>
          </p:cNvPr>
          <p:cNvPicPr>
            <a:picLocks noChangeAspect="1"/>
          </p:cNvPicPr>
          <p:nvPr/>
        </p:nvPicPr>
        <p:blipFill>
          <a:blip r:embed="rId3"/>
          <a:stretch>
            <a:fillRect/>
          </a:stretch>
        </p:blipFill>
        <p:spPr>
          <a:xfrm>
            <a:off x="3464898" y="2570204"/>
            <a:ext cx="5262205" cy="3486211"/>
          </a:xfrm>
          <a:prstGeom prst="rect">
            <a:avLst/>
          </a:prstGeom>
        </p:spPr>
      </p:pic>
      <p:sp>
        <p:nvSpPr>
          <p:cNvPr id="6" name="Textfeld 5">
            <a:extLst>
              <a:ext uri="{FF2B5EF4-FFF2-40B4-BE49-F238E27FC236}">
                <a16:creationId xmlns:a16="http://schemas.microsoft.com/office/drawing/2014/main" id="{97DCFBA9-ED8E-5392-8E62-F6EC0494F466}"/>
              </a:ext>
            </a:extLst>
          </p:cNvPr>
          <p:cNvSpPr txBox="1"/>
          <p:nvPr/>
        </p:nvSpPr>
        <p:spPr>
          <a:xfrm>
            <a:off x="10101437" y="5917916"/>
            <a:ext cx="1624227" cy="646331"/>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zum besseren </a:t>
            </a:r>
          </a:p>
          <a:p>
            <a:r>
              <a:rPr lang="de-DE" dirty="0">
                <a:hlinkClick r:id="" action="ppaction://hlinkshowjump?jump=nextslide"/>
              </a:rPr>
              <a:t>Alternativtext</a:t>
            </a:r>
            <a:endParaRPr lang="de-DE" dirty="0"/>
          </a:p>
        </p:txBody>
      </p:sp>
      <p:sp>
        <p:nvSpPr>
          <p:cNvPr id="4" name="Textfeld 3">
            <a:extLst>
              <a:ext uri="{FF2B5EF4-FFF2-40B4-BE49-F238E27FC236}">
                <a16:creationId xmlns:a16="http://schemas.microsoft.com/office/drawing/2014/main" id="{1FC69D60-4D36-3EC6-5094-09455DE9FCB9}"/>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2312794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F9B38-5636-648B-9131-737107D4FC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0ACEBF-E949-0F23-7AD5-FB8A8398A6E0}"/>
              </a:ext>
            </a:extLst>
          </p:cNvPr>
          <p:cNvSpPr>
            <a:spLocks noGrp="1"/>
          </p:cNvSpPr>
          <p:nvPr>
            <p:ph type="title"/>
          </p:nvPr>
        </p:nvSpPr>
        <p:spPr/>
        <p:txBody>
          <a:bodyPr/>
          <a:lstStyle/>
          <a:p>
            <a:r>
              <a:rPr lang="de-DE" sz="4400" kern="1200" dirty="0">
                <a:solidFill>
                  <a:srgbClr val="000000"/>
                </a:solidFill>
                <a:effectLst/>
                <a:latin typeface="Atkinson Hyperlegible Next" pitchFamily="2" charset="77"/>
              </a:rPr>
              <a:t>Beispiel 3</a:t>
            </a:r>
            <a:r>
              <a:rPr lang="de-DE" dirty="0">
                <a:latin typeface="Atkinson Hyperlegible Next" pitchFamily="2" charset="77"/>
              </a:rPr>
              <a:t> - Guter Alternativtext</a:t>
            </a:r>
          </a:p>
        </p:txBody>
      </p:sp>
      <p:sp>
        <p:nvSpPr>
          <p:cNvPr id="4" name="Inhaltsplatzhalter 3">
            <a:extLst>
              <a:ext uri="{FF2B5EF4-FFF2-40B4-BE49-F238E27FC236}">
                <a16:creationId xmlns:a16="http://schemas.microsoft.com/office/drawing/2014/main" id="{46DBC467-8E39-916A-703F-DE465494AC30}"/>
              </a:ext>
            </a:extLst>
          </p:cNvPr>
          <p:cNvSpPr>
            <a:spLocks noGrp="1"/>
          </p:cNvSpPr>
          <p:nvPr>
            <p:ph idx="1"/>
          </p:nvPr>
        </p:nvSpPr>
        <p:spPr>
          <a:xfrm>
            <a:off x="838201" y="1825625"/>
            <a:ext cx="7130142" cy="4351338"/>
          </a:xfrm>
        </p:spPr>
        <p:txBody>
          <a:bodyPr>
            <a:normAutofit/>
          </a:bodyPr>
          <a:lstStyle/>
          <a:p>
            <a:pPr marL="0" indent="0">
              <a:lnSpc>
                <a:spcPct val="120000"/>
              </a:lnSpc>
              <a:buNone/>
            </a:pPr>
            <a:r>
              <a:rPr lang="de-DE" sz="3200" dirty="0">
                <a:latin typeface="Atkinson Hyperlegible Next" pitchFamily="2" charset="77"/>
              </a:rPr>
              <a:t>Reflexion des Reichstagsgebäudes und der deutschen Flagge in einer Pfütze.</a:t>
            </a:r>
          </a:p>
        </p:txBody>
      </p:sp>
      <p:pic>
        <p:nvPicPr>
          <p:cNvPr id="7" name="Grafik 6" descr="Reflexion von zwei Personen und einer spanischen Flagge in einer Wasserpfütze auf Kopfsteinpflaster. Szene vermittelt ruhige, nachdenkliche Stimmung mit Betonung auf Spiegelung und Farben der Flagge.">
            <a:extLst>
              <a:ext uri="{FF2B5EF4-FFF2-40B4-BE49-F238E27FC236}">
                <a16:creationId xmlns:a16="http://schemas.microsoft.com/office/drawing/2014/main" id="{151D6205-7BA4-0A31-6A2A-AF9D5BB3A03B}"/>
              </a:ext>
            </a:extLst>
          </p:cNvPr>
          <p:cNvPicPr>
            <a:picLocks noChangeAspect="1"/>
          </p:cNvPicPr>
          <p:nvPr/>
        </p:nvPicPr>
        <p:blipFill>
          <a:blip r:embed="rId3"/>
          <a:stretch>
            <a:fillRect/>
          </a:stretch>
        </p:blipFill>
        <p:spPr>
          <a:xfrm>
            <a:off x="8144933" y="2242883"/>
            <a:ext cx="3580731" cy="2372234"/>
          </a:xfrm>
          <a:prstGeom prst="rect">
            <a:avLst/>
          </a:prstGeom>
        </p:spPr>
      </p:pic>
      <p:sp>
        <p:nvSpPr>
          <p:cNvPr id="9" name="Textfeld 8">
            <a:extLst>
              <a:ext uri="{FF2B5EF4-FFF2-40B4-BE49-F238E27FC236}">
                <a16:creationId xmlns:a16="http://schemas.microsoft.com/office/drawing/2014/main" id="{E8ED9393-D833-1510-B1BB-0B3EE008E61A}"/>
              </a:ext>
            </a:extLst>
          </p:cNvPr>
          <p:cNvSpPr txBox="1"/>
          <p:nvPr/>
        </p:nvSpPr>
        <p:spPr>
          <a:xfrm>
            <a:off x="4774290" y="5779417"/>
            <a:ext cx="2643420" cy="646331"/>
          </a:xfrm>
          <a:prstGeom prst="rect">
            <a:avLst/>
          </a:prstGeom>
          <a:noFill/>
        </p:spPr>
        <p:style>
          <a:lnRef idx="2">
            <a:schemeClr val="accent5"/>
          </a:lnRef>
          <a:fillRef idx="1">
            <a:schemeClr val="lt1"/>
          </a:fillRef>
          <a:effectRef idx="0">
            <a:schemeClr val="accent5"/>
          </a:effectRef>
          <a:fontRef idx="minor">
            <a:schemeClr val="dk1"/>
          </a:fontRef>
        </p:style>
        <p:txBody>
          <a:bodyPr wrap="square" rtlCol="0">
            <a:spAutoFit/>
          </a:bodyPr>
          <a:lstStyle/>
          <a:p>
            <a:r>
              <a:rPr lang="de-DE" dirty="0">
                <a:hlinkClick r:id="" action="ppaction://hlinkshowjump?jump=nextslide"/>
              </a:rPr>
              <a:t>mehr zu: Alternativtexte mit KI erstellen</a:t>
            </a:r>
            <a:endParaRPr lang="de-DE" dirty="0"/>
          </a:p>
        </p:txBody>
      </p:sp>
      <p:sp>
        <p:nvSpPr>
          <p:cNvPr id="5" name="Textfeld 4">
            <a:extLst>
              <a:ext uri="{FF2B5EF4-FFF2-40B4-BE49-F238E27FC236}">
                <a16:creationId xmlns:a16="http://schemas.microsoft.com/office/drawing/2014/main" id="{70E41226-0E6F-A809-AAF9-3894E4140F14}"/>
              </a:ext>
            </a:extLst>
          </p:cNvPr>
          <p:cNvSpPr txBox="1"/>
          <p:nvPr/>
        </p:nvSpPr>
        <p:spPr>
          <a:xfrm>
            <a:off x="9914463" y="6056416"/>
            <a:ext cx="1811201"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4" action="ppaction://hlinksldjump"/>
              </a:rPr>
              <a:t>weiter zu Level 2</a:t>
            </a:r>
            <a:endParaRPr lang="de-DE" dirty="0"/>
          </a:p>
        </p:txBody>
      </p:sp>
      <p:sp>
        <p:nvSpPr>
          <p:cNvPr id="6" name="Textfeld 5">
            <a:extLst>
              <a:ext uri="{FF2B5EF4-FFF2-40B4-BE49-F238E27FC236}">
                <a16:creationId xmlns:a16="http://schemas.microsoft.com/office/drawing/2014/main" id="{90732BCA-64AA-7BF9-DD95-90935797B5AF}"/>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833954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BDB64B9E-FFA6-A7EA-4146-F70D113940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FA5102A-D8F6-A482-07BC-960E8D8FE883}"/>
              </a:ext>
            </a:extLst>
          </p:cNvPr>
          <p:cNvSpPr>
            <a:spLocks noGrp="1"/>
          </p:cNvSpPr>
          <p:nvPr>
            <p:ph type="title"/>
          </p:nvPr>
        </p:nvSpPr>
        <p:spPr/>
        <p:txBody>
          <a:bodyPr/>
          <a:lstStyle/>
          <a:p>
            <a:r>
              <a:rPr lang="de-DE" dirty="0">
                <a:latin typeface="Atkinson Hyperlegible Next" pitchFamily="2" charset="77"/>
              </a:rPr>
              <a:t>Alternativtexte mit KI erstellen</a:t>
            </a:r>
          </a:p>
        </p:txBody>
      </p:sp>
      <p:sp>
        <p:nvSpPr>
          <p:cNvPr id="4" name="Inhaltsplatzhalter 3">
            <a:extLst>
              <a:ext uri="{FF2B5EF4-FFF2-40B4-BE49-F238E27FC236}">
                <a16:creationId xmlns:a16="http://schemas.microsoft.com/office/drawing/2014/main" id="{4EE5C71F-7BBC-A5EE-3495-5B257F9A7B3C}"/>
              </a:ext>
            </a:extLst>
          </p:cNvPr>
          <p:cNvSpPr>
            <a:spLocks noGrp="1"/>
          </p:cNvSpPr>
          <p:nvPr>
            <p:ph idx="1"/>
          </p:nvPr>
        </p:nvSpPr>
        <p:spPr>
          <a:xfrm>
            <a:off x="838200" y="1825625"/>
            <a:ext cx="10515600" cy="4351338"/>
          </a:xfrm>
          <a:solidFill>
            <a:srgbClr val="FCFB84"/>
          </a:solidFill>
        </p:spPr>
        <p:txBody>
          <a:bodyPr>
            <a:normAutofit/>
          </a:bodyPr>
          <a:lstStyle/>
          <a:p>
            <a:pPr marL="0" indent="0">
              <a:lnSpc>
                <a:spcPct val="120000"/>
              </a:lnSpc>
              <a:buNone/>
            </a:pPr>
            <a:r>
              <a:rPr lang="de-DE" sz="3200" dirty="0">
                <a:latin typeface="Atkinson Hyperlegible Next" pitchFamily="2" charset="77"/>
              </a:rPr>
              <a:t>Die Verwendung von Künstlicher Intelligenz kann eine gute Starthilfe sein, besonders wenn man viele Bilder oder wenig Zeit hat.</a:t>
            </a:r>
          </a:p>
          <a:p>
            <a:pPr marL="0" indent="0">
              <a:lnSpc>
                <a:spcPct val="120000"/>
              </a:lnSpc>
              <a:buNone/>
            </a:pPr>
            <a:r>
              <a:rPr lang="de-DE" sz="3200" dirty="0">
                <a:latin typeface="Atkinson Hyperlegible Next" pitchFamily="2" charset="77"/>
              </a:rPr>
              <a:t>Automatisch erstellte Inhalte müssen aber immer geprüft werden.</a:t>
            </a:r>
          </a:p>
        </p:txBody>
      </p:sp>
      <p:sp>
        <p:nvSpPr>
          <p:cNvPr id="3" name="Textfeld 2">
            <a:extLst>
              <a:ext uri="{FF2B5EF4-FFF2-40B4-BE49-F238E27FC236}">
                <a16:creationId xmlns:a16="http://schemas.microsoft.com/office/drawing/2014/main" id="{86BC5BA7-B203-AE62-2AE4-3623E907784C}"/>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5" name="Textfeld 4">
            <a:extLst>
              <a:ext uri="{FF2B5EF4-FFF2-40B4-BE49-F238E27FC236}">
                <a16:creationId xmlns:a16="http://schemas.microsoft.com/office/drawing/2014/main" id="{9A4803BE-CF24-5D4B-064A-F32EDFF0A735}"/>
              </a:ext>
            </a:extLst>
          </p:cNvPr>
          <p:cNvSpPr txBox="1"/>
          <p:nvPr/>
        </p:nvSpPr>
        <p:spPr>
          <a:xfrm>
            <a:off x="466336" y="6056416"/>
            <a:ext cx="853119"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3375234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9203ADC1-45FF-02F2-8211-CC5A33EF7F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797B72F-47E3-F223-A4E5-683688BF776A}"/>
              </a:ext>
            </a:extLst>
          </p:cNvPr>
          <p:cNvSpPr>
            <a:spLocks noGrp="1"/>
          </p:cNvSpPr>
          <p:nvPr>
            <p:ph type="title"/>
          </p:nvPr>
        </p:nvSpPr>
        <p:spPr/>
        <p:txBody>
          <a:bodyPr anchor="ctr"/>
          <a:lstStyle/>
          <a:p>
            <a:pPr algn="l"/>
            <a:r>
              <a:rPr lang="de-DE" dirty="0">
                <a:latin typeface="Atkinson Hyperlegible Next" pitchFamily="2" charset="77"/>
              </a:rPr>
              <a:t>Level 2</a:t>
            </a:r>
          </a:p>
        </p:txBody>
      </p:sp>
      <p:sp>
        <p:nvSpPr>
          <p:cNvPr id="3" name="Untertitel 2">
            <a:extLst>
              <a:ext uri="{FF2B5EF4-FFF2-40B4-BE49-F238E27FC236}">
                <a16:creationId xmlns:a16="http://schemas.microsoft.com/office/drawing/2014/main" id="{58423425-2BB9-F1E7-DBFF-ED380F379C38}"/>
              </a:ext>
            </a:extLst>
          </p:cNvPr>
          <p:cNvSpPr>
            <a:spLocks noGrp="1"/>
          </p:cNvSpPr>
          <p:nvPr>
            <p:ph idx="1"/>
          </p:nvPr>
        </p:nvSpPr>
        <p:spPr/>
        <p:txBody>
          <a:bodyPr>
            <a:normAutofit/>
          </a:bodyPr>
          <a:lstStyle/>
          <a:p>
            <a:pPr marL="0" indent="0">
              <a:lnSpc>
                <a:spcPct val="150000"/>
              </a:lnSpc>
              <a:buNone/>
            </a:pPr>
            <a:r>
              <a:rPr lang="de-DE" sz="3200" dirty="0">
                <a:latin typeface="Atkinson Hyperlegible Next" pitchFamily="2" charset="77"/>
              </a:rPr>
              <a:t>Wie lautet der Alternativtext zum Bild?</a:t>
            </a:r>
          </a:p>
          <a:p>
            <a:pPr marL="0" indent="0">
              <a:lnSpc>
                <a:spcPct val="150000"/>
              </a:lnSpc>
              <a:buNone/>
            </a:pPr>
            <a:r>
              <a:rPr lang="de-DE" sz="3200" dirty="0">
                <a:latin typeface="Atkinson Hyperlegible Next" pitchFamily="2" charset="77"/>
              </a:rPr>
              <a:t>Ergänze den Lückentext (in Gedanken).</a:t>
            </a:r>
          </a:p>
        </p:txBody>
      </p:sp>
      <p:sp>
        <p:nvSpPr>
          <p:cNvPr id="6" name="Textfeld 5">
            <a:extLst>
              <a:ext uri="{FF2B5EF4-FFF2-40B4-BE49-F238E27FC236}">
                <a16:creationId xmlns:a16="http://schemas.microsoft.com/office/drawing/2014/main" id="{61BC3AA6-4EE7-4665-10A0-48522B3EF2E9}"/>
              </a:ext>
            </a:extLst>
          </p:cNvPr>
          <p:cNvSpPr txBox="1"/>
          <p:nvPr/>
        </p:nvSpPr>
        <p:spPr>
          <a:xfrm>
            <a:off x="9439654" y="6056416"/>
            <a:ext cx="2286010"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Los geht's mit Level 2</a:t>
            </a:r>
            <a:endParaRPr lang="de-DE" dirty="0"/>
          </a:p>
        </p:txBody>
      </p:sp>
      <p:sp>
        <p:nvSpPr>
          <p:cNvPr id="5" name="Textfeld 4">
            <a:extLst>
              <a:ext uri="{FF2B5EF4-FFF2-40B4-BE49-F238E27FC236}">
                <a16:creationId xmlns:a16="http://schemas.microsoft.com/office/drawing/2014/main" id="{3B3570BF-325B-D89B-96D5-86129C7923D9}"/>
              </a:ext>
            </a:extLst>
          </p:cNvPr>
          <p:cNvSpPr txBox="1"/>
          <p:nvPr/>
        </p:nvSpPr>
        <p:spPr>
          <a:xfrm>
            <a:off x="466336" y="6056416"/>
            <a:ext cx="853119"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ptos" panose="02110004020202020204"/>
                <a:ea typeface="+mn-ea"/>
                <a:cs typeface="+mn-cs"/>
                <a:hlinkClick r:id="rId3" action="ppaction://hlinksldjump"/>
              </a:rPr>
              <a:t>zurück</a:t>
            </a:r>
            <a:endParaRPr kumimoji="0" lang="de-DE" sz="18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254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67006-E88C-4282-CE19-D9ECA653004C}"/>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D559FC42-F120-BCF7-FED4-473919C20800}"/>
              </a:ext>
            </a:extLst>
          </p:cNvPr>
          <p:cNvSpPr>
            <a:spLocks noGrp="1"/>
          </p:cNvSpPr>
          <p:nvPr>
            <p:ph type="title"/>
          </p:nvPr>
        </p:nvSpPr>
        <p:spPr/>
        <p:txBody>
          <a:bodyPr/>
          <a:lstStyle/>
          <a:p>
            <a:r>
              <a:rPr lang="de-DE" dirty="0">
                <a:latin typeface="Atkinson Hyperlegible Next" pitchFamily="2" charset="77"/>
              </a:rPr>
              <a:t>Beispiel 4 – Alternativtext ergänzen</a:t>
            </a:r>
          </a:p>
        </p:txBody>
      </p:sp>
      <p:sp>
        <p:nvSpPr>
          <p:cNvPr id="4" name="Inhaltsplatzhalter 3">
            <a:extLst>
              <a:ext uri="{FF2B5EF4-FFF2-40B4-BE49-F238E27FC236}">
                <a16:creationId xmlns:a16="http://schemas.microsoft.com/office/drawing/2014/main" id="{D4830555-C03B-551F-2955-7EFA27224630}"/>
              </a:ext>
            </a:extLst>
          </p:cNvPr>
          <p:cNvSpPr>
            <a:spLocks noGrp="1"/>
          </p:cNvSpPr>
          <p:nvPr>
            <p:ph idx="1"/>
          </p:nvPr>
        </p:nvSpPr>
        <p:spPr>
          <a:xfrm>
            <a:off x="838200" y="1825625"/>
            <a:ext cx="8519556" cy="4351338"/>
          </a:xfrm>
        </p:spPr>
        <p:txBody>
          <a:bodyPr>
            <a:normAutofit fontScale="92500" lnSpcReduction="20000"/>
          </a:bodyPr>
          <a:lstStyle/>
          <a:p>
            <a:pPr marL="0" indent="0">
              <a:lnSpc>
                <a:spcPct val="150000"/>
              </a:lnSpc>
              <a:buNone/>
            </a:pPr>
            <a:r>
              <a:rPr lang="de-DE" sz="4400" dirty="0">
                <a:latin typeface="Atkinson Hyperlegible Next" pitchFamily="2" charset="77"/>
              </a:rPr>
              <a:t>Portrait einer ______ mit blonden, welligen _______, die ein graues ______ und eine goldene ____________ trägt. Der _____________ besteht aus unscharfem, trockenem Gras.</a:t>
            </a:r>
          </a:p>
        </p:txBody>
      </p:sp>
      <p:pic>
        <p:nvPicPr>
          <p:cNvPr id="2" name="Inhaltsplatzhalter 7" descr="Farbige Fotografie einer Person mit blonden, welligen Haaren, die ein graues, langärmeliges Hemd trägt und eine goldene Halskette mit Anhänger zeigt. Hintergrund besteht aus unscharfem, trockenem Gras, was eine natürliche Outdoor-Umgebung andeutet.&#10;&#10;KI-generierte Inhalte können fehlerhaft sein.">
            <a:extLst>
              <a:ext uri="{FF2B5EF4-FFF2-40B4-BE49-F238E27FC236}">
                <a16:creationId xmlns:a16="http://schemas.microsoft.com/office/drawing/2014/main" id="{70C85953-0B57-0983-6F37-6B299CD7AD5D}"/>
              </a:ext>
            </a:extLst>
          </p:cNvPr>
          <p:cNvPicPr>
            <a:picLocks noChangeAspect="1"/>
          </p:cNvPicPr>
          <p:nvPr/>
        </p:nvPicPr>
        <p:blipFill>
          <a:blip r:embed="rId3"/>
          <a:stretch>
            <a:fillRect/>
          </a:stretch>
        </p:blipFill>
        <p:spPr>
          <a:xfrm>
            <a:off x="9686268" y="1897062"/>
            <a:ext cx="2039396" cy="3063875"/>
          </a:xfrm>
          <a:prstGeom prst="rect">
            <a:avLst/>
          </a:prstGeom>
        </p:spPr>
      </p:pic>
      <p:sp>
        <p:nvSpPr>
          <p:cNvPr id="8" name="Textfeld 7">
            <a:extLst>
              <a:ext uri="{FF2B5EF4-FFF2-40B4-BE49-F238E27FC236}">
                <a16:creationId xmlns:a16="http://schemas.microsoft.com/office/drawing/2014/main" id="{95C7C85E-8ADF-04FE-2DD2-8606AF4BB328}"/>
              </a:ext>
            </a:extLst>
          </p:cNvPr>
          <p:cNvSpPr txBox="1"/>
          <p:nvPr/>
        </p:nvSpPr>
        <p:spPr>
          <a:xfrm>
            <a:off x="10466409" y="6056416"/>
            <a:ext cx="1259255"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zur Lösung</a:t>
            </a:r>
            <a:endParaRPr lang="de-DE" dirty="0"/>
          </a:p>
        </p:txBody>
      </p:sp>
      <p:sp>
        <p:nvSpPr>
          <p:cNvPr id="5" name="Textfeld 4">
            <a:extLst>
              <a:ext uri="{FF2B5EF4-FFF2-40B4-BE49-F238E27FC236}">
                <a16:creationId xmlns:a16="http://schemas.microsoft.com/office/drawing/2014/main" id="{77B689DB-D0E6-8EF5-9FA0-A85D2439CB9C}"/>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4165823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7A089-9092-A996-7BE8-72A6468596DE}"/>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10981C2F-A672-BE05-4306-BB1F565FBF5A}"/>
              </a:ext>
            </a:extLst>
          </p:cNvPr>
          <p:cNvSpPr>
            <a:spLocks noGrp="1"/>
          </p:cNvSpPr>
          <p:nvPr>
            <p:ph type="title"/>
          </p:nvPr>
        </p:nvSpPr>
        <p:spPr/>
        <p:txBody>
          <a:bodyPr/>
          <a:lstStyle/>
          <a:p>
            <a:r>
              <a:rPr lang="de-DE" dirty="0">
                <a:latin typeface="Atkinson Hyperlegible Next" pitchFamily="2" charset="77"/>
              </a:rPr>
              <a:t>Beispiel 4 – Alternativtext Lösung</a:t>
            </a:r>
          </a:p>
        </p:txBody>
      </p:sp>
      <p:sp>
        <p:nvSpPr>
          <p:cNvPr id="4" name="Inhaltsplatzhalter 3">
            <a:extLst>
              <a:ext uri="{FF2B5EF4-FFF2-40B4-BE49-F238E27FC236}">
                <a16:creationId xmlns:a16="http://schemas.microsoft.com/office/drawing/2014/main" id="{59A36F17-9EEF-D275-32A0-2AEB1FAFD114}"/>
              </a:ext>
            </a:extLst>
          </p:cNvPr>
          <p:cNvSpPr>
            <a:spLocks noGrp="1"/>
          </p:cNvSpPr>
          <p:nvPr>
            <p:ph idx="1"/>
          </p:nvPr>
        </p:nvSpPr>
        <p:spPr>
          <a:xfrm>
            <a:off x="838200" y="1825625"/>
            <a:ext cx="8107680" cy="4351338"/>
          </a:xfrm>
        </p:spPr>
        <p:txBody>
          <a:bodyPr>
            <a:normAutofit fontScale="92500" lnSpcReduction="20000"/>
          </a:bodyPr>
          <a:lstStyle/>
          <a:p>
            <a:pPr marL="0" indent="0">
              <a:lnSpc>
                <a:spcPct val="150000"/>
              </a:lnSpc>
              <a:buNone/>
            </a:pPr>
            <a:r>
              <a:rPr lang="de-DE" sz="4400" dirty="0">
                <a:latin typeface="Atkinson Hyperlegible Next" pitchFamily="2" charset="77"/>
              </a:rPr>
              <a:t>Portrait einer Frau mit blonden, welligen Haaren, die ein graues Shirt und eine goldene Halskette trägt. Der Hintergrund besteht aus unscharfem, trockenem Gras.</a:t>
            </a:r>
          </a:p>
        </p:txBody>
      </p:sp>
      <p:pic>
        <p:nvPicPr>
          <p:cNvPr id="6" name="Inhaltsplatzhalter 7">
            <a:extLst>
              <a:ext uri="{FF2B5EF4-FFF2-40B4-BE49-F238E27FC236}">
                <a16:creationId xmlns:a16="http://schemas.microsoft.com/office/drawing/2014/main" id="{A84E36BC-B6DD-4B4D-B3D4-5E0461865575}"/>
              </a:ext>
            </a:extLst>
          </p:cNvPr>
          <p:cNvPicPr>
            <a:picLocks noChangeAspect="1"/>
          </p:cNvPicPr>
          <p:nvPr/>
        </p:nvPicPr>
        <p:blipFill>
          <a:blip r:embed="rId3"/>
          <a:stretch>
            <a:fillRect/>
          </a:stretch>
        </p:blipFill>
        <p:spPr>
          <a:xfrm>
            <a:off x="9686268" y="1897062"/>
            <a:ext cx="2039396" cy="3063875"/>
          </a:xfrm>
          <a:prstGeom prst="rect">
            <a:avLst/>
          </a:prstGeom>
        </p:spPr>
      </p:pic>
      <p:sp>
        <p:nvSpPr>
          <p:cNvPr id="2" name="Textfeld 1">
            <a:extLst>
              <a:ext uri="{FF2B5EF4-FFF2-40B4-BE49-F238E27FC236}">
                <a16:creationId xmlns:a16="http://schemas.microsoft.com/office/drawing/2014/main" id="{A105F74F-41D9-3774-D65C-BC0B63DF70B1}"/>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5" name="Textfeld 4">
            <a:extLst>
              <a:ext uri="{FF2B5EF4-FFF2-40B4-BE49-F238E27FC236}">
                <a16:creationId xmlns:a16="http://schemas.microsoft.com/office/drawing/2014/main" id="{93C890C6-0C05-0CCD-AE7B-191329ACA3D1}"/>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1806440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3088A-563D-71E4-9D66-380D7B3C3600}"/>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11463EC4-70BD-2FE4-8EE2-35E024F557D1}"/>
              </a:ext>
            </a:extLst>
          </p:cNvPr>
          <p:cNvSpPr>
            <a:spLocks noGrp="1"/>
          </p:cNvSpPr>
          <p:nvPr>
            <p:ph type="title"/>
          </p:nvPr>
        </p:nvSpPr>
        <p:spPr/>
        <p:txBody>
          <a:bodyPr/>
          <a:lstStyle/>
          <a:p>
            <a:r>
              <a:rPr lang="de-DE" dirty="0">
                <a:latin typeface="Atkinson Hyperlegible Next" pitchFamily="2" charset="77"/>
              </a:rPr>
              <a:t>Beispiel 5 – Alternativtext ergänzen</a:t>
            </a:r>
          </a:p>
        </p:txBody>
      </p:sp>
      <p:sp>
        <p:nvSpPr>
          <p:cNvPr id="4" name="Inhaltsplatzhalter 3">
            <a:extLst>
              <a:ext uri="{FF2B5EF4-FFF2-40B4-BE49-F238E27FC236}">
                <a16:creationId xmlns:a16="http://schemas.microsoft.com/office/drawing/2014/main" id="{B75AA92F-ED50-7C1E-AB91-6C4B14B9AF4A}"/>
              </a:ext>
            </a:extLst>
          </p:cNvPr>
          <p:cNvSpPr>
            <a:spLocks noGrp="1"/>
          </p:cNvSpPr>
          <p:nvPr>
            <p:ph idx="1"/>
          </p:nvPr>
        </p:nvSpPr>
        <p:spPr>
          <a:xfrm>
            <a:off x="838200" y="1825625"/>
            <a:ext cx="6987600" cy="4351338"/>
          </a:xfrm>
        </p:spPr>
        <p:txBody>
          <a:bodyPr>
            <a:normAutofit fontScale="77500" lnSpcReduction="20000"/>
          </a:bodyPr>
          <a:lstStyle/>
          <a:p>
            <a:pPr marL="0" indent="0">
              <a:lnSpc>
                <a:spcPct val="150000"/>
              </a:lnSpc>
              <a:buNone/>
            </a:pPr>
            <a:r>
              <a:rPr lang="de-DE" sz="4400" dirty="0">
                <a:latin typeface="Atkinson Hyperlegible Next" pitchFamily="2" charset="77"/>
              </a:rPr>
              <a:t>____________ zur vereinfachten Einkommensteuererklärung für ________________ mit _________ für Steuernummer und Identifikationsnummer. _____ zeigt auf Abschnitt „_____________________“.</a:t>
            </a:r>
          </a:p>
        </p:txBody>
      </p:sp>
      <p:pic>
        <p:nvPicPr>
          <p:cNvPr id="2" name="Grafik 1" descr="Formular zur vereinfachten Einkommensteuererklärung für Arbeitnehmer mit Feldern für Steuernummer, Identifikationsnummer und Finanzamt. Stift zeigt auf Abschnitt „An das Finanzamt“, hervorgehoben durch grüne Linien und klare Strukturierung der Eingabefelder.&#10;&#10;KI-generierte Inhalte können fehlerhaft sein.">
            <a:extLst>
              <a:ext uri="{FF2B5EF4-FFF2-40B4-BE49-F238E27FC236}">
                <a16:creationId xmlns:a16="http://schemas.microsoft.com/office/drawing/2014/main" id="{5CE5BCC9-EF0F-16F1-AF18-0002C170C612}"/>
              </a:ext>
            </a:extLst>
          </p:cNvPr>
          <p:cNvPicPr>
            <a:picLocks noChangeAspect="1"/>
          </p:cNvPicPr>
          <p:nvPr/>
        </p:nvPicPr>
        <p:blipFill>
          <a:blip r:embed="rId3"/>
          <a:stretch>
            <a:fillRect/>
          </a:stretch>
        </p:blipFill>
        <p:spPr>
          <a:xfrm>
            <a:off x="8278647" y="2152527"/>
            <a:ext cx="3447017" cy="2552947"/>
          </a:xfrm>
          <a:prstGeom prst="rect">
            <a:avLst/>
          </a:prstGeom>
        </p:spPr>
      </p:pic>
      <p:sp>
        <p:nvSpPr>
          <p:cNvPr id="6" name="Textfeld 5">
            <a:extLst>
              <a:ext uri="{FF2B5EF4-FFF2-40B4-BE49-F238E27FC236}">
                <a16:creationId xmlns:a16="http://schemas.microsoft.com/office/drawing/2014/main" id="{B0D8C8C0-E933-1ED1-E86D-1753DFCCAAA0}"/>
              </a:ext>
            </a:extLst>
          </p:cNvPr>
          <p:cNvSpPr txBox="1"/>
          <p:nvPr/>
        </p:nvSpPr>
        <p:spPr>
          <a:xfrm>
            <a:off x="10466409" y="6056416"/>
            <a:ext cx="1259255"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zur Lösung</a:t>
            </a:r>
            <a:endParaRPr lang="de-DE" dirty="0"/>
          </a:p>
        </p:txBody>
      </p:sp>
      <p:sp>
        <p:nvSpPr>
          <p:cNvPr id="3" name="Textfeld 2">
            <a:extLst>
              <a:ext uri="{FF2B5EF4-FFF2-40B4-BE49-F238E27FC236}">
                <a16:creationId xmlns:a16="http://schemas.microsoft.com/office/drawing/2014/main" id="{2FA0C38E-C9C5-5683-7AA7-10C098C4C967}"/>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5405534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234C8-F4F5-0C3E-11F2-C955B2FBC7C7}"/>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0BE1821B-D6A7-A663-C57D-494E8F09922B}"/>
              </a:ext>
            </a:extLst>
          </p:cNvPr>
          <p:cNvSpPr>
            <a:spLocks noGrp="1"/>
          </p:cNvSpPr>
          <p:nvPr>
            <p:ph type="title"/>
          </p:nvPr>
        </p:nvSpPr>
        <p:spPr/>
        <p:txBody>
          <a:bodyPr/>
          <a:lstStyle/>
          <a:p>
            <a:r>
              <a:rPr lang="de-DE" dirty="0">
                <a:latin typeface="Atkinson Hyperlegible Next" pitchFamily="2" charset="77"/>
              </a:rPr>
              <a:t>Beispiel 5 – Alternativtext Lösung</a:t>
            </a:r>
          </a:p>
        </p:txBody>
      </p:sp>
      <p:sp>
        <p:nvSpPr>
          <p:cNvPr id="4" name="Inhaltsplatzhalter 3">
            <a:extLst>
              <a:ext uri="{FF2B5EF4-FFF2-40B4-BE49-F238E27FC236}">
                <a16:creationId xmlns:a16="http://schemas.microsoft.com/office/drawing/2014/main" id="{DF31D6F5-2446-BFDD-CAC3-0A9D6AFE0FB3}"/>
              </a:ext>
            </a:extLst>
          </p:cNvPr>
          <p:cNvSpPr>
            <a:spLocks noGrp="1"/>
          </p:cNvSpPr>
          <p:nvPr>
            <p:ph idx="1"/>
          </p:nvPr>
        </p:nvSpPr>
        <p:spPr>
          <a:xfrm>
            <a:off x="838200" y="1825625"/>
            <a:ext cx="6987639" cy="4351338"/>
          </a:xfrm>
        </p:spPr>
        <p:txBody>
          <a:bodyPr>
            <a:normAutofit fontScale="77500" lnSpcReduction="20000"/>
          </a:bodyPr>
          <a:lstStyle/>
          <a:p>
            <a:pPr marL="0" indent="0">
              <a:lnSpc>
                <a:spcPct val="150000"/>
              </a:lnSpc>
              <a:buNone/>
            </a:pPr>
            <a:r>
              <a:rPr lang="de-DE" sz="4400" dirty="0">
                <a:latin typeface="Atkinson Hyperlegible Next" pitchFamily="2" charset="77"/>
              </a:rPr>
              <a:t>Formular zur vereinfachten Einkommensteuererklärung für Arbeitnehmer mit Feldern für Steuernummer und Identifikationsnummer. Stift zeigt auf Abschnitt „An das Finanzamt“.</a:t>
            </a:r>
          </a:p>
        </p:txBody>
      </p:sp>
      <p:pic>
        <p:nvPicPr>
          <p:cNvPr id="8" name="Grafik 7" descr="Formular zur vereinfachten Einkommensteuererklärung für Arbeitnehmer mit Feldern für Steuernummer, Identifikationsnummer und Finanzamt. Stift zeigt auf Abschnitt „An das Finanzamt“, hervorgehoben durch grüne Linien und klare Strukturierung der Eingabefelder.&#10;&#10;KI-generierte Inhalte können fehlerhaft sein.">
            <a:extLst>
              <a:ext uri="{FF2B5EF4-FFF2-40B4-BE49-F238E27FC236}">
                <a16:creationId xmlns:a16="http://schemas.microsoft.com/office/drawing/2014/main" id="{F9D47727-205A-A0CA-4943-31A3A634DC0D}"/>
              </a:ext>
            </a:extLst>
          </p:cNvPr>
          <p:cNvPicPr>
            <a:picLocks noChangeAspect="1"/>
          </p:cNvPicPr>
          <p:nvPr/>
        </p:nvPicPr>
        <p:blipFill>
          <a:blip r:embed="rId3"/>
          <a:stretch>
            <a:fillRect/>
          </a:stretch>
        </p:blipFill>
        <p:spPr>
          <a:xfrm>
            <a:off x="8278647" y="2152527"/>
            <a:ext cx="3447017" cy="2552947"/>
          </a:xfrm>
          <a:prstGeom prst="rect">
            <a:avLst/>
          </a:prstGeom>
        </p:spPr>
      </p:pic>
      <p:sp>
        <p:nvSpPr>
          <p:cNvPr id="9" name="Textfeld 8">
            <a:extLst>
              <a:ext uri="{FF2B5EF4-FFF2-40B4-BE49-F238E27FC236}">
                <a16:creationId xmlns:a16="http://schemas.microsoft.com/office/drawing/2014/main" id="{1EE2C0DA-A9AA-CFF8-1AED-FE3B4EB6448E}"/>
              </a:ext>
            </a:extLst>
          </p:cNvPr>
          <p:cNvSpPr txBox="1"/>
          <p:nvPr/>
        </p:nvSpPr>
        <p:spPr>
          <a:xfrm>
            <a:off x="3979170" y="6056416"/>
            <a:ext cx="4233659"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mehr zu: Welcher Begriff ist der Richtige?</a:t>
            </a:r>
            <a:endParaRPr lang="de-DE" dirty="0"/>
          </a:p>
        </p:txBody>
      </p:sp>
      <p:sp>
        <p:nvSpPr>
          <p:cNvPr id="2" name="Textfeld 1">
            <a:extLst>
              <a:ext uri="{FF2B5EF4-FFF2-40B4-BE49-F238E27FC236}">
                <a16:creationId xmlns:a16="http://schemas.microsoft.com/office/drawing/2014/main" id="{3B4310AC-0F07-FE4A-BDEC-48049EE56E24}"/>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4" action="ppaction://hlinksldjump"/>
              </a:rPr>
              <a:t>weiter</a:t>
            </a:r>
            <a:endParaRPr lang="de-DE" dirty="0"/>
          </a:p>
        </p:txBody>
      </p:sp>
      <p:sp>
        <p:nvSpPr>
          <p:cNvPr id="3" name="Textfeld 2">
            <a:extLst>
              <a:ext uri="{FF2B5EF4-FFF2-40B4-BE49-F238E27FC236}">
                <a16:creationId xmlns:a16="http://schemas.microsoft.com/office/drawing/2014/main" id="{F691D278-F697-D159-9BB4-57D5D2A55FAE}"/>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2152831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CCBD0EFA-DC51-6623-26AE-092CFB0F3527}"/>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9913AB3A-37E7-C70C-30A0-814C67EA2CB0}"/>
              </a:ext>
            </a:extLst>
          </p:cNvPr>
          <p:cNvSpPr>
            <a:spLocks noGrp="1"/>
          </p:cNvSpPr>
          <p:nvPr>
            <p:ph type="title"/>
          </p:nvPr>
        </p:nvSpPr>
        <p:spPr/>
        <p:txBody>
          <a:bodyPr/>
          <a:lstStyle/>
          <a:p>
            <a:r>
              <a:rPr lang="de-DE" dirty="0">
                <a:latin typeface="Atkinson Hyperlegible Next" pitchFamily="2" charset="77"/>
              </a:rPr>
              <a:t>Welcher Begriff ist der Richtige?</a:t>
            </a:r>
          </a:p>
        </p:txBody>
      </p:sp>
      <p:sp>
        <p:nvSpPr>
          <p:cNvPr id="4" name="Inhaltsplatzhalter 3">
            <a:extLst>
              <a:ext uri="{FF2B5EF4-FFF2-40B4-BE49-F238E27FC236}">
                <a16:creationId xmlns:a16="http://schemas.microsoft.com/office/drawing/2014/main" id="{AB8D4D49-2074-021A-3A15-1856A291F94C}"/>
              </a:ext>
            </a:extLst>
          </p:cNvPr>
          <p:cNvSpPr>
            <a:spLocks noGrp="1"/>
          </p:cNvSpPr>
          <p:nvPr>
            <p:ph idx="1"/>
          </p:nvPr>
        </p:nvSpPr>
        <p:spPr>
          <a:xfrm>
            <a:off x="838199" y="1825625"/>
            <a:ext cx="10515599" cy="4351338"/>
          </a:xfrm>
        </p:spPr>
        <p:txBody>
          <a:bodyPr>
            <a:normAutofit/>
          </a:bodyPr>
          <a:lstStyle/>
          <a:p>
            <a:pPr marL="0" indent="0">
              <a:lnSpc>
                <a:spcPct val="120000"/>
              </a:lnSpc>
              <a:buNone/>
            </a:pPr>
            <a:r>
              <a:rPr lang="de-DE" sz="3200" dirty="0">
                <a:latin typeface="Atkinson Hyperlegible Next" pitchFamily="2" charset="77"/>
              </a:rPr>
              <a:t>Du hast Bogen statt Formular verwendet? Dein Stift ist ein Kugelschreiber? </a:t>
            </a:r>
          </a:p>
          <a:p>
            <a:pPr marL="0" indent="0">
              <a:lnSpc>
                <a:spcPct val="120000"/>
              </a:lnSpc>
              <a:buNone/>
            </a:pPr>
            <a:r>
              <a:rPr lang="de-DE" sz="3200" dirty="0">
                <a:latin typeface="Atkinson Hyperlegible Next" pitchFamily="2" charset="77"/>
              </a:rPr>
              <a:t>Das ist genauso gut. </a:t>
            </a:r>
          </a:p>
          <a:p>
            <a:pPr marL="0" indent="0">
              <a:lnSpc>
                <a:spcPct val="120000"/>
              </a:lnSpc>
              <a:buNone/>
            </a:pPr>
            <a:r>
              <a:rPr lang="de-DE" sz="3200" dirty="0">
                <a:latin typeface="Atkinson Hyperlegible Next" pitchFamily="2" charset="77"/>
              </a:rPr>
              <a:t>Auf Fachbegriffe sollte jedoch verzichtet werden, es sei denn das Bild richtet sich explizit an ein Fachpublikum.</a:t>
            </a:r>
          </a:p>
        </p:txBody>
      </p:sp>
      <p:sp>
        <p:nvSpPr>
          <p:cNvPr id="2" name="Textfeld 1">
            <a:extLst>
              <a:ext uri="{FF2B5EF4-FFF2-40B4-BE49-F238E27FC236}">
                <a16:creationId xmlns:a16="http://schemas.microsoft.com/office/drawing/2014/main" id="{DF27F9DD-26C8-3DC9-D4C9-D345A2C98FCC}"/>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3" name="Textfeld 2">
            <a:extLst>
              <a:ext uri="{FF2B5EF4-FFF2-40B4-BE49-F238E27FC236}">
                <a16:creationId xmlns:a16="http://schemas.microsoft.com/office/drawing/2014/main" id="{CF9216C0-7E73-C8D9-CDA1-5034D5C4F1DD}"/>
              </a:ext>
            </a:extLst>
          </p:cNvPr>
          <p:cNvSpPr txBox="1"/>
          <p:nvPr/>
        </p:nvSpPr>
        <p:spPr>
          <a:xfrm>
            <a:off x="466336" y="6056416"/>
            <a:ext cx="853119"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711040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92124304-2A95-48D7-7C9F-3ECA95D78C4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4E69449-6661-6DB7-FAD0-657F1F11C95D}"/>
              </a:ext>
            </a:extLst>
          </p:cNvPr>
          <p:cNvSpPr>
            <a:spLocks noGrp="1"/>
          </p:cNvSpPr>
          <p:nvPr>
            <p:ph type="title"/>
          </p:nvPr>
        </p:nvSpPr>
        <p:spPr/>
        <p:txBody>
          <a:bodyPr anchor="ctr"/>
          <a:lstStyle/>
          <a:p>
            <a:pPr algn="l"/>
            <a:r>
              <a:rPr lang="de-DE" dirty="0">
                <a:latin typeface="Atkinson Hyperlegible Next" pitchFamily="2" charset="77"/>
                <a:cs typeface="Arial" panose="020B0604020202020204" pitchFamily="34" charset="0"/>
              </a:rPr>
              <a:t>Was ist ein Alternativtext?</a:t>
            </a:r>
          </a:p>
        </p:txBody>
      </p:sp>
      <p:sp>
        <p:nvSpPr>
          <p:cNvPr id="3" name="Untertitel 2">
            <a:extLst>
              <a:ext uri="{FF2B5EF4-FFF2-40B4-BE49-F238E27FC236}">
                <a16:creationId xmlns:a16="http://schemas.microsoft.com/office/drawing/2014/main" id="{E64E7799-0009-FB2A-C120-18842E1B93CC}"/>
              </a:ext>
            </a:extLst>
          </p:cNvPr>
          <p:cNvSpPr>
            <a:spLocks noGrp="1"/>
          </p:cNvSpPr>
          <p:nvPr>
            <p:ph idx="1"/>
          </p:nvPr>
        </p:nvSpPr>
        <p:spPr/>
        <p:txBody>
          <a:bodyPr>
            <a:normAutofit fontScale="92500"/>
          </a:bodyPr>
          <a:lstStyle/>
          <a:p>
            <a:pPr marL="0" indent="0">
              <a:lnSpc>
                <a:spcPct val="140000"/>
              </a:lnSpc>
              <a:buNone/>
            </a:pPr>
            <a:r>
              <a:rPr lang="de-DE" dirty="0">
                <a:latin typeface="Atkinson Hyperlegible Next" pitchFamily="2" charset="77"/>
              </a:rPr>
              <a:t>Für eine barrierefreie Darstellung muss jedes Element über mindestens zwei Sinne wahrnehmbar sein. Das visuelle Bild braucht eine alternativ wahrnehmbare Version: auditiv oder taktil.</a:t>
            </a:r>
          </a:p>
          <a:p>
            <a:pPr marL="0" indent="0">
              <a:lnSpc>
                <a:spcPct val="140000"/>
              </a:lnSpc>
              <a:buNone/>
            </a:pPr>
            <a:r>
              <a:rPr lang="de-DE" dirty="0">
                <a:latin typeface="Atkinson Hyperlegible Next" pitchFamily="2" charset="77"/>
              </a:rPr>
              <a:t>Alternativtexte werden „unsichtbar“ für sehende Menschen bei Bildern im Code hinterlegt. </a:t>
            </a:r>
            <a:r>
              <a:rPr lang="de-DE" dirty="0" err="1">
                <a:latin typeface="Atkinson Hyperlegible Next" pitchFamily="2" charset="77"/>
              </a:rPr>
              <a:t>Assistive</a:t>
            </a:r>
            <a:r>
              <a:rPr lang="de-DE" dirty="0">
                <a:latin typeface="Atkinson Hyperlegible Next" pitchFamily="2" charset="77"/>
              </a:rPr>
              <a:t> Technologien wie Screenreader oder Braille-Zeilen ermöglichen automatisch die alternative Wahrnehmung, wenn der </a:t>
            </a:r>
            <a:r>
              <a:rPr lang="de-DE" dirty="0">
                <a:latin typeface="Atkinson Hyperlegible Next" pitchFamily="2" charset="77"/>
                <a:cs typeface="Arial" panose="020B0604020202020204" pitchFamily="34" charset="0"/>
              </a:rPr>
              <a:t>Alternativtext korrekt hinterlegt und sinnvoll gestaltet ist.</a:t>
            </a:r>
          </a:p>
        </p:txBody>
      </p:sp>
      <p:sp>
        <p:nvSpPr>
          <p:cNvPr id="4" name="Textfeld 3">
            <a:extLst>
              <a:ext uri="{FF2B5EF4-FFF2-40B4-BE49-F238E27FC236}">
                <a16:creationId xmlns:a16="http://schemas.microsoft.com/office/drawing/2014/main" id="{D6F7167A-120E-8116-B2CD-B98718E0EE1E}"/>
              </a:ext>
            </a:extLst>
          </p:cNvPr>
          <p:cNvSpPr txBox="1"/>
          <p:nvPr/>
        </p:nvSpPr>
        <p:spPr>
          <a:xfrm>
            <a:off x="9792708" y="6056416"/>
            <a:ext cx="1944763"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latin typeface="Atkinson Hyperlegible Next" pitchFamily="2" charset="77"/>
                <a:hlinkClick r:id="rId3" action="ppaction://hlinksldjump"/>
              </a:rPr>
              <a:t>Zurück zum Spiel</a:t>
            </a:r>
            <a:endParaRPr lang="de-DE" dirty="0"/>
          </a:p>
        </p:txBody>
      </p:sp>
    </p:spTree>
    <p:extLst>
      <p:ext uri="{BB962C8B-B14F-4D97-AF65-F5344CB8AC3E}">
        <p14:creationId xmlns:p14="http://schemas.microsoft.com/office/powerpoint/2010/main" val="1947556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084E3-D99B-B89B-7313-CC48C85D8673}"/>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71A40187-12A4-0C71-60C3-A278D777719C}"/>
              </a:ext>
            </a:extLst>
          </p:cNvPr>
          <p:cNvSpPr>
            <a:spLocks noGrp="1"/>
          </p:cNvSpPr>
          <p:nvPr>
            <p:ph type="title"/>
          </p:nvPr>
        </p:nvSpPr>
        <p:spPr/>
        <p:txBody>
          <a:bodyPr/>
          <a:lstStyle/>
          <a:p>
            <a:r>
              <a:rPr lang="de-DE" dirty="0">
                <a:latin typeface="Atkinson Hyperlegible Next" pitchFamily="2" charset="77"/>
              </a:rPr>
              <a:t>Beispiel 6 – Alternativtext ergänzen</a:t>
            </a:r>
          </a:p>
        </p:txBody>
      </p:sp>
      <p:sp>
        <p:nvSpPr>
          <p:cNvPr id="4" name="Inhaltsplatzhalter 3">
            <a:extLst>
              <a:ext uri="{FF2B5EF4-FFF2-40B4-BE49-F238E27FC236}">
                <a16:creationId xmlns:a16="http://schemas.microsoft.com/office/drawing/2014/main" id="{91576A91-1251-C438-7311-18CCE4139F99}"/>
              </a:ext>
            </a:extLst>
          </p:cNvPr>
          <p:cNvSpPr>
            <a:spLocks noGrp="1"/>
          </p:cNvSpPr>
          <p:nvPr>
            <p:ph idx="1"/>
          </p:nvPr>
        </p:nvSpPr>
        <p:spPr>
          <a:xfrm>
            <a:off x="838200" y="1825625"/>
            <a:ext cx="8519556" cy="4351338"/>
          </a:xfrm>
        </p:spPr>
        <p:txBody>
          <a:bodyPr>
            <a:normAutofit fontScale="92500" lnSpcReduction="20000"/>
          </a:bodyPr>
          <a:lstStyle/>
          <a:p>
            <a:pPr marL="0" indent="0">
              <a:lnSpc>
                <a:spcPct val="150000"/>
              </a:lnSpc>
              <a:buNone/>
            </a:pPr>
            <a:r>
              <a:rPr lang="de-DE" sz="4400" dirty="0">
                <a:latin typeface="Atkinson Hyperlegible Next" pitchFamily="2" charset="77"/>
              </a:rPr>
              <a:t>_____________ einer Frau mit schwarzem</a:t>
            </a:r>
            <a:r>
              <a:rPr lang="de-DE" sz="4400">
                <a:latin typeface="Atkinson Hyperlegible Next" pitchFamily="2" charset="77"/>
              </a:rPr>
              <a:t>, __________ </a:t>
            </a:r>
            <a:r>
              <a:rPr lang="de-DE" sz="4400" dirty="0">
                <a:latin typeface="Atkinson Hyperlegible Next" pitchFamily="2" charset="77"/>
              </a:rPr>
              <a:t>_______ und rotem __________ auf rotem Hintergrund, die eine ___________ Tasse hält. Sie __________.</a:t>
            </a:r>
          </a:p>
        </p:txBody>
      </p:sp>
      <p:pic>
        <p:nvPicPr>
          <p:cNvPr id="3" name="Grafik 2" descr="Illustration einer Frau mit schwarzem Haar und rotem Pullover, die eine dampfende Tasse hält. Darstellung auf rotem Hintergrund, Fokus auf entspannte Stimmung und Genussmoment.&#10;&#10;KI-generierte Inhalte können fehlerhaft sein.">
            <a:extLst>
              <a:ext uri="{FF2B5EF4-FFF2-40B4-BE49-F238E27FC236}">
                <a16:creationId xmlns:a16="http://schemas.microsoft.com/office/drawing/2014/main" id="{24BCF577-8200-B3F3-03C2-962EE4B80F0B}"/>
              </a:ext>
            </a:extLst>
          </p:cNvPr>
          <p:cNvPicPr>
            <a:picLocks noChangeAspect="1"/>
          </p:cNvPicPr>
          <p:nvPr/>
        </p:nvPicPr>
        <p:blipFill>
          <a:blip r:embed="rId3"/>
          <a:stretch>
            <a:fillRect/>
          </a:stretch>
        </p:blipFill>
        <p:spPr>
          <a:xfrm>
            <a:off x="9705077" y="2418706"/>
            <a:ext cx="2020587" cy="2020587"/>
          </a:xfrm>
          <a:prstGeom prst="rect">
            <a:avLst/>
          </a:prstGeom>
        </p:spPr>
      </p:pic>
      <p:sp>
        <p:nvSpPr>
          <p:cNvPr id="8" name="Textfeld 7">
            <a:extLst>
              <a:ext uri="{FF2B5EF4-FFF2-40B4-BE49-F238E27FC236}">
                <a16:creationId xmlns:a16="http://schemas.microsoft.com/office/drawing/2014/main" id="{4EE9CE7A-B33A-7140-8F8E-6BE6B72D177D}"/>
              </a:ext>
            </a:extLst>
          </p:cNvPr>
          <p:cNvSpPr txBox="1"/>
          <p:nvPr/>
        </p:nvSpPr>
        <p:spPr>
          <a:xfrm>
            <a:off x="10466409" y="6056416"/>
            <a:ext cx="1259255"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zur Lösung</a:t>
            </a:r>
            <a:endParaRPr lang="de-DE" dirty="0"/>
          </a:p>
        </p:txBody>
      </p:sp>
      <p:sp>
        <p:nvSpPr>
          <p:cNvPr id="5" name="Textfeld 4">
            <a:extLst>
              <a:ext uri="{FF2B5EF4-FFF2-40B4-BE49-F238E27FC236}">
                <a16:creationId xmlns:a16="http://schemas.microsoft.com/office/drawing/2014/main" id="{2864D6EE-6DDB-1F90-68D4-992FFF473507}"/>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4" action="ppaction://hlinksldjump"/>
              </a:rPr>
              <a:t>zurück</a:t>
            </a:r>
            <a:endParaRPr lang="de-DE" dirty="0"/>
          </a:p>
        </p:txBody>
      </p:sp>
    </p:spTree>
    <p:extLst>
      <p:ext uri="{BB962C8B-B14F-4D97-AF65-F5344CB8AC3E}">
        <p14:creationId xmlns:p14="http://schemas.microsoft.com/office/powerpoint/2010/main" val="1361197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56039-E2D8-BBA0-0914-ACE447D05401}"/>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7B6AFEB5-9E26-DCCB-90A2-B0243022D941}"/>
              </a:ext>
            </a:extLst>
          </p:cNvPr>
          <p:cNvSpPr>
            <a:spLocks noGrp="1"/>
          </p:cNvSpPr>
          <p:nvPr>
            <p:ph type="title"/>
          </p:nvPr>
        </p:nvSpPr>
        <p:spPr/>
        <p:txBody>
          <a:bodyPr/>
          <a:lstStyle/>
          <a:p>
            <a:r>
              <a:rPr lang="de-DE" dirty="0">
                <a:latin typeface="Atkinson Hyperlegible Next" pitchFamily="2" charset="77"/>
              </a:rPr>
              <a:t>Beispiel 6 – Alternativtext Lösung</a:t>
            </a:r>
          </a:p>
        </p:txBody>
      </p:sp>
      <p:sp>
        <p:nvSpPr>
          <p:cNvPr id="4" name="Inhaltsplatzhalter 3">
            <a:extLst>
              <a:ext uri="{FF2B5EF4-FFF2-40B4-BE49-F238E27FC236}">
                <a16:creationId xmlns:a16="http://schemas.microsoft.com/office/drawing/2014/main" id="{29A8B042-8EF5-3F71-1DB6-62BE4E6536FE}"/>
              </a:ext>
            </a:extLst>
          </p:cNvPr>
          <p:cNvSpPr>
            <a:spLocks noGrp="1"/>
          </p:cNvSpPr>
          <p:nvPr>
            <p:ph idx="1"/>
          </p:nvPr>
        </p:nvSpPr>
        <p:spPr>
          <a:xfrm>
            <a:off x="838200" y="1825625"/>
            <a:ext cx="8107680" cy="4351338"/>
          </a:xfrm>
        </p:spPr>
        <p:txBody>
          <a:bodyPr>
            <a:normAutofit fontScale="92500" lnSpcReduction="20000"/>
          </a:bodyPr>
          <a:lstStyle/>
          <a:p>
            <a:pPr marL="0" indent="0">
              <a:lnSpc>
                <a:spcPct val="150000"/>
              </a:lnSpc>
              <a:buNone/>
            </a:pPr>
            <a:r>
              <a:rPr lang="de-DE" sz="4400" dirty="0">
                <a:latin typeface="Atkinson Hyperlegible Next" pitchFamily="2" charset="77"/>
              </a:rPr>
              <a:t>Illustration einer Frau mit schwarzem, langem Haar und rotem Pullover auf rotem Hintergrund, die eine dampfende Tasse hält. Sie lächelt.</a:t>
            </a:r>
          </a:p>
        </p:txBody>
      </p:sp>
      <p:pic>
        <p:nvPicPr>
          <p:cNvPr id="3" name="Grafik 2" descr="Illustration einer Frau mit schwarzem Haar und rotem Pullover, die eine dampfende Tasse hält. Darstellung auf rotem Hintergrund, Fokus auf entspannte Stimmung und Genussmoment.&#10;&#10;KI-generierte Inhalte können fehlerhaft sein.">
            <a:extLst>
              <a:ext uri="{FF2B5EF4-FFF2-40B4-BE49-F238E27FC236}">
                <a16:creationId xmlns:a16="http://schemas.microsoft.com/office/drawing/2014/main" id="{EEB4DFB9-6C38-1AF4-B042-9F8EB345E781}"/>
              </a:ext>
            </a:extLst>
          </p:cNvPr>
          <p:cNvPicPr>
            <a:picLocks noChangeAspect="1"/>
          </p:cNvPicPr>
          <p:nvPr/>
        </p:nvPicPr>
        <p:blipFill>
          <a:blip r:embed="rId3"/>
          <a:stretch>
            <a:fillRect/>
          </a:stretch>
        </p:blipFill>
        <p:spPr>
          <a:xfrm>
            <a:off x="9705077" y="2418706"/>
            <a:ext cx="2020587" cy="2020587"/>
          </a:xfrm>
          <a:prstGeom prst="rect">
            <a:avLst/>
          </a:prstGeom>
        </p:spPr>
      </p:pic>
      <p:sp>
        <p:nvSpPr>
          <p:cNvPr id="2" name="Textfeld 1">
            <a:extLst>
              <a:ext uri="{FF2B5EF4-FFF2-40B4-BE49-F238E27FC236}">
                <a16:creationId xmlns:a16="http://schemas.microsoft.com/office/drawing/2014/main" id="{BB24C47E-6EF6-5678-E7AB-C7FCBB1EC13C}"/>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5" name="Textfeld 4">
            <a:extLst>
              <a:ext uri="{FF2B5EF4-FFF2-40B4-BE49-F238E27FC236}">
                <a16:creationId xmlns:a16="http://schemas.microsoft.com/office/drawing/2014/main" id="{1E63E764-64E1-1AB7-B847-ABFA4AF70182}"/>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2090201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D2490-6806-56C2-DF01-731922716671}"/>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9CC0CE7B-8180-BF4F-F3AE-D3BAE7984662}"/>
              </a:ext>
            </a:extLst>
          </p:cNvPr>
          <p:cNvSpPr>
            <a:spLocks noGrp="1"/>
          </p:cNvSpPr>
          <p:nvPr>
            <p:ph type="title"/>
          </p:nvPr>
        </p:nvSpPr>
        <p:spPr/>
        <p:txBody>
          <a:bodyPr/>
          <a:lstStyle/>
          <a:p>
            <a:r>
              <a:rPr lang="de-DE" dirty="0">
                <a:latin typeface="Atkinson Hyperlegible Next" pitchFamily="2" charset="77"/>
              </a:rPr>
              <a:t>Beispiel 7 – Alternativtext ergänzen</a:t>
            </a:r>
          </a:p>
        </p:txBody>
      </p:sp>
      <p:sp>
        <p:nvSpPr>
          <p:cNvPr id="4" name="Inhaltsplatzhalter 3">
            <a:extLst>
              <a:ext uri="{FF2B5EF4-FFF2-40B4-BE49-F238E27FC236}">
                <a16:creationId xmlns:a16="http://schemas.microsoft.com/office/drawing/2014/main" id="{B6BEE287-F1B8-647B-2F77-5123A69FAA66}"/>
              </a:ext>
            </a:extLst>
          </p:cNvPr>
          <p:cNvSpPr>
            <a:spLocks noGrp="1"/>
          </p:cNvSpPr>
          <p:nvPr>
            <p:ph idx="1"/>
          </p:nvPr>
        </p:nvSpPr>
        <p:spPr/>
        <p:txBody>
          <a:bodyPr>
            <a:normAutofit/>
          </a:bodyPr>
          <a:lstStyle/>
          <a:p>
            <a:pPr marL="0" indent="0">
              <a:lnSpc>
                <a:spcPct val="150000"/>
              </a:lnSpc>
              <a:buNone/>
            </a:pPr>
            <a:r>
              <a:rPr lang="de-DE" sz="4400" dirty="0">
                <a:latin typeface="Atkinson Hyperlegible Next" pitchFamily="2" charset="77"/>
              </a:rPr>
              <a:t>___________ einer Person im ___________ mit ___________. Dunkelgraue, ___________ Darstellung.</a:t>
            </a:r>
          </a:p>
        </p:txBody>
      </p:sp>
      <p:pic>
        <p:nvPicPr>
          <p:cNvPr id="3" name="Grafik 2" descr="Piktogramm einer Person im Rollstuhl mit Laptop, das Barrierefreiheit und digitale Teilhabe symbolisiert. Dunkelgraue, minimalistische Darstellung ohne weitere Details oder Farben.&#10;">
            <a:extLst>
              <a:ext uri="{FF2B5EF4-FFF2-40B4-BE49-F238E27FC236}">
                <a16:creationId xmlns:a16="http://schemas.microsoft.com/office/drawing/2014/main" id="{B15298C8-A4AE-ACBD-B598-A4B86585A37E}"/>
              </a:ext>
            </a:extLst>
          </p:cNvPr>
          <p:cNvPicPr>
            <a:picLocks noChangeAspect="1"/>
          </p:cNvPicPr>
          <p:nvPr/>
        </p:nvPicPr>
        <p:blipFill>
          <a:blip r:embed="rId3"/>
          <a:stretch>
            <a:fillRect/>
          </a:stretch>
        </p:blipFill>
        <p:spPr>
          <a:xfrm>
            <a:off x="7055548" y="4172123"/>
            <a:ext cx="2100327" cy="2301729"/>
          </a:xfrm>
          <a:prstGeom prst="rect">
            <a:avLst/>
          </a:prstGeom>
        </p:spPr>
      </p:pic>
      <p:sp>
        <p:nvSpPr>
          <p:cNvPr id="6" name="Textfeld 5">
            <a:extLst>
              <a:ext uri="{FF2B5EF4-FFF2-40B4-BE49-F238E27FC236}">
                <a16:creationId xmlns:a16="http://schemas.microsoft.com/office/drawing/2014/main" id="{1FDF8463-E6FC-E5EB-346B-B2D1ECA167AD}"/>
              </a:ext>
            </a:extLst>
          </p:cNvPr>
          <p:cNvSpPr txBox="1"/>
          <p:nvPr/>
        </p:nvSpPr>
        <p:spPr>
          <a:xfrm>
            <a:off x="10466409" y="6056416"/>
            <a:ext cx="1259255"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zur Lösung</a:t>
            </a:r>
            <a:endParaRPr lang="de-DE" dirty="0"/>
          </a:p>
        </p:txBody>
      </p:sp>
      <p:sp>
        <p:nvSpPr>
          <p:cNvPr id="5" name="Textfeld 4">
            <a:extLst>
              <a:ext uri="{FF2B5EF4-FFF2-40B4-BE49-F238E27FC236}">
                <a16:creationId xmlns:a16="http://schemas.microsoft.com/office/drawing/2014/main" id="{9156D86A-F44B-AB7D-9884-C79A2671BA35}"/>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7823457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C156C-F47C-2D59-A326-C24090FD5E18}"/>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676BA07F-BFFA-F170-0D0D-5ECE0E979226}"/>
              </a:ext>
            </a:extLst>
          </p:cNvPr>
          <p:cNvSpPr>
            <a:spLocks noGrp="1"/>
          </p:cNvSpPr>
          <p:nvPr>
            <p:ph type="title"/>
          </p:nvPr>
        </p:nvSpPr>
        <p:spPr/>
        <p:txBody>
          <a:bodyPr/>
          <a:lstStyle/>
          <a:p>
            <a:r>
              <a:rPr lang="de-DE" dirty="0">
                <a:latin typeface="Atkinson Hyperlegible Next" pitchFamily="2" charset="77"/>
              </a:rPr>
              <a:t>Beispiel 7 – Alternativtext Lösung</a:t>
            </a:r>
          </a:p>
        </p:txBody>
      </p:sp>
      <p:sp>
        <p:nvSpPr>
          <p:cNvPr id="4" name="Inhaltsplatzhalter 3">
            <a:extLst>
              <a:ext uri="{FF2B5EF4-FFF2-40B4-BE49-F238E27FC236}">
                <a16:creationId xmlns:a16="http://schemas.microsoft.com/office/drawing/2014/main" id="{3071F082-D2C1-2B4D-5708-D939F14085B7}"/>
              </a:ext>
            </a:extLst>
          </p:cNvPr>
          <p:cNvSpPr>
            <a:spLocks noGrp="1"/>
          </p:cNvSpPr>
          <p:nvPr>
            <p:ph idx="1"/>
          </p:nvPr>
        </p:nvSpPr>
        <p:spPr/>
        <p:txBody>
          <a:bodyPr>
            <a:normAutofit/>
          </a:bodyPr>
          <a:lstStyle/>
          <a:p>
            <a:pPr marL="0" indent="0">
              <a:lnSpc>
                <a:spcPct val="150000"/>
              </a:lnSpc>
              <a:buNone/>
            </a:pPr>
            <a:r>
              <a:rPr lang="de-DE" sz="4400" dirty="0">
                <a:latin typeface="Atkinson Hyperlegible Next" pitchFamily="2" charset="77"/>
              </a:rPr>
              <a:t>Piktogramm einer Person im Rollstuhl mit Laptop. Dunkelgraue, minimalistische Darstellung.</a:t>
            </a:r>
          </a:p>
        </p:txBody>
      </p:sp>
      <p:pic>
        <p:nvPicPr>
          <p:cNvPr id="5" name="Grafik 4" descr="Piktogramm einer Person im Rollstuhl mit Laptop, das Barrierefreiheit und digitale Teilhabe symbolisiert. Dunkelgraue, minimalistische Darstellung ohne weitere Details oder Farben.&#10;">
            <a:extLst>
              <a:ext uri="{FF2B5EF4-FFF2-40B4-BE49-F238E27FC236}">
                <a16:creationId xmlns:a16="http://schemas.microsoft.com/office/drawing/2014/main" id="{C6563040-BBAA-A27D-4A2D-6F6B967F094C}"/>
              </a:ext>
            </a:extLst>
          </p:cNvPr>
          <p:cNvPicPr>
            <a:picLocks noChangeAspect="1"/>
          </p:cNvPicPr>
          <p:nvPr/>
        </p:nvPicPr>
        <p:blipFill>
          <a:blip r:embed="rId3"/>
          <a:stretch>
            <a:fillRect/>
          </a:stretch>
        </p:blipFill>
        <p:spPr>
          <a:xfrm>
            <a:off x="7055548" y="4172123"/>
            <a:ext cx="2100327" cy="2301729"/>
          </a:xfrm>
          <a:prstGeom prst="rect">
            <a:avLst/>
          </a:prstGeom>
        </p:spPr>
      </p:pic>
      <p:sp>
        <p:nvSpPr>
          <p:cNvPr id="2" name="Textfeld 1">
            <a:extLst>
              <a:ext uri="{FF2B5EF4-FFF2-40B4-BE49-F238E27FC236}">
                <a16:creationId xmlns:a16="http://schemas.microsoft.com/office/drawing/2014/main" id="{C4F68F06-5EA6-6A01-E32E-8BA371990AA4}"/>
              </a:ext>
            </a:extLst>
          </p:cNvPr>
          <p:cNvSpPr txBox="1"/>
          <p:nvPr/>
        </p:nvSpPr>
        <p:spPr>
          <a:xfrm>
            <a:off x="9914463" y="5992297"/>
            <a:ext cx="1811201"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 zu Level 3</a:t>
            </a:r>
            <a:endParaRPr lang="de-DE" dirty="0"/>
          </a:p>
        </p:txBody>
      </p:sp>
      <p:sp>
        <p:nvSpPr>
          <p:cNvPr id="3" name="Textfeld 2">
            <a:extLst>
              <a:ext uri="{FF2B5EF4-FFF2-40B4-BE49-F238E27FC236}">
                <a16:creationId xmlns:a16="http://schemas.microsoft.com/office/drawing/2014/main" id="{80F4A7AF-57EE-B18E-D124-CE3151D84814}"/>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190392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8E1DBCD1-4CA0-F348-8ED0-B03747524FB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0171FB-936C-0FA0-86FC-629F1B4E5D72}"/>
              </a:ext>
            </a:extLst>
          </p:cNvPr>
          <p:cNvSpPr>
            <a:spLocks noGrp="1"/>
          </p:cNvSpPr>
          <p:nvPr>
            <p:ph type="title"/>
          </p:nvPr>
        </p:nvSpPr>
        <p:spPr/>
        <p:txBody>
          <a:bodyPr anchor="ctr"/>
          <a:lstStyle/>
          <a:p>
            <a:pPr algn="l"/>
            <a:r>
              <a:rPr lang="de-DE" dirty="0">
                <a:latin typeface="Atkinson Hyperlegible Next" pitchFamily="2" charset="77"/>
              </a:rPr>
              <a:t>Level 3</a:t>
            </a:r>
          </a:p>
        </p:txBody>
      </p:sp>
      <p:sp>
        <p:nvSpPr>
          <p:cNvPr id="3" name="Untertitel 2">
            <a:extLst>
              <a:ext uri="{FF2B5EF4-FFF2-40B4-BE49-F238E27FC236}">
                <a16:creationId xmlns:a16="http://schemas.microsoft.com/office/drawing/2014/main" id="{113A5BA0-225A-260D-DE1D-A26C243F2EC6}"/>
              </a:ext>
            </a:extLst>
          </p:cNvPr>
          <p:cNvSpPr>
            <a:spLocks noGrp="1"/>
          </p:cNvSpPr>
          <p:nvPr>
            <p:ph idx="1"/>
          </p:nvPr>
        </p:nvSpPr>
        <p:spPr/>
        <p:txBody>
          <a:bodyPr>
            <a:normAutofit/>
          </a:bodyPr>
          <a:lstStyle/>
          <a:p>
            <a:pPr marL="0" indent="0">
              <a:lnSpc>
                <a:spcPct val="150000"/>
              </a:lnSpc>
              <a:spcBef>
                <a:spcPts val="2200"/>
              </a:spcBef>
              <a:buNone/>
            </a:pPr>
            <a:r>
              <a:rPr lang="de-DE" sz="3600" dirty="0">
                <a:latin typeface="Atkinson Hyperlegible Next" pitchFamily="2" charset="77"/>
              </a:rPr>
              <a:t>Wie lautet der Alternativtext zu dem Bild?</a:t>
            </a:r>
          </a:p>
          <a:p>
            <a:pPr marL="0" indent="0">
              <a:lnSpc>
                <a:spcPct val="150000"/>
              </a:lnSpc>
              <a:spcBef>
                <a:spcPts val="2200"/>
              </a:spcBef>
              <a:buNone/>
            </a:pPr>
            <a:r>
              <a:rPr lang="de-DE" sz="3600" dirty="0">
                <a:latin typeface="Atkinson Hyperlegible Next" pitchFamily="2" charset="77"/>
              </a:rPr>
              <a:t>Formuliere ihn frei.</a:t>
            </a:r>
          </a:p>
        </p:txBody>
      </p:sp>
      <p:sp>
        <p:nvSpPr>
          <p:cNvPr id="6" name="Textfeld 5">
            <a:extLst>
              <a:ext uri="{FF2B5EF4-FFF2-40B4-BE49-F238E27FC236}">
                <a16:creationId xmlns:a16="http://schemas.microsoft.com/office/drawing/2014/main" id="{32F66C05-1024-5435-F125-268C4353E135}"/>
              </a:ext>
            </a:extLst>
          </p:cNvPr>
          <p:cNvSpPr txBox="1"/>
          <p:nvPr/>
        </p:nvSpPr>
        <p:spPr>
          <a:xfrm>
            <a:off x="9439654" y="6056416"/>
            <a:ext cx="2286010"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Los geht's mit Level 3</a:t>
            </a:r>
            <a:endParaRPr lang="de-DE" dirty="0"/>
          </a:p>
        </p:txBody>
      </p:sp>
      <p:sp>
        <p:nvSpPr>
          <p:cNvPr id="5" name="Textfeld 4">
            <a:extLst>
              <a:ext uri="{FF2B5EF4-FFF2-40B4-BE49-F238E27FC236}">
                <a16:creationId xmlns:a16="http://schemas.microsoft.com/office/drawing/2014/main" id="{9C9CEFA4-D67E-7D69-0ED8-4351C889C19D}"/>
              </a:ext>
            </a:extLst>
          </p:cNvPr>
          <p:cNvSpPr txBox="1"/>
          <p:nvPr/>
        </p:nvSpPr>
        <p:spPr>
          <a:xfrm>
            <a:off x="466336" y="6056416"/>
            <a:ext cx="853119"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ptos" panose="02110004020202020204"/>
                <a:ea typeface="+mn-ea"/>
                <a:cs typeface="+mn-cs"/>
                <a:hlinkClick r:id="" action="ppaction://hlinkshowjump?jump=previousslide"/>
              </a:rPr>
              <a:t>zurück</a:t>
            </a:r>
            <a:endParaRPr kumimoji="0" lang="de-DE" sz="18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87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1DA30-20AA-374C-F712-3AA7DCD0DA3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DE89DE-1E94-DE87-3015-C4E1321BF025}"/>
              </a:ext>
            </a:extLst>
          </p:cNvPr>
          <p:cNvSpPr>
            <a:spLocks noGrp="1"/>
          </p:cNvSpPr>
          <p:nvPr>
            <p:ph type="title"/>
          </p:nvPr>
        </p:nvSpPr>
        <p:spPr/>
        <p:txBody>
          <a:bodyPr/>
          <a:lstStyle/>
          <a:p>
            <a:r>
              <a:rPr lang="de-DE" sz="4400" kern="1200" dirty="0">
                <a:solidFill>
                  <a:srgbClr val="000000"/>
                </a:solidFill>
                <a:effectLst/>
                <a:latin typeface="Atkinson Hyperlegible Next" pitchFamily="2" charset="77"/>
              </a:rPr>
              <a:t>Beispiel </a:t>
            </a:r>
            <a:r>
              <a:rPr lang="de-DE" dirty="0">
                <a:solidFill>
                  <a:srgbClr val="000000"/>
                </a:solidFill>
                <a:latin typeface="Atkinson Hyperlegible Next" pitchFamily="2" charset="77"/>
              </a:rPr>
              <a:t>8</a:t>
            </a:r>
            <a:r>
              <a:rPr lang="de-DE" sz="4400" kern="1200" dirty="0">
                <a:solidFill>
                  <a:srgbClr val="000000"/>
                </a:solidFill>
                <a:effectLst/>
                <a:latin typeface="Atkinson Hyperlegible Next" pitchFamily="2" charset="77"/>
              </a:rPr>
              <a:t>: </a:t>
            </a:r>
            <a:r>
              <a:rPr lang="de-DE" dirty="0">
                <a:latin typeface="Atkinson Hyperlegible Next" pitchFamily="2" charset="77"/>
              </a:rPr>
              <a:t>Wie lautet der Alternativtext?</a:t>
            </a:r>
          </a:p>
        </p:txBody>
      </p:sp>
      <p:pic>
        <p:nvPicPr>
          <p:cNvPr id="8" name="Inhaltsplatzhalter 4" descr="Mehrere Hände, teils mit roter Farbe bedeckt, formen gemeinsam ein Herz.">
            <a:extLst>
              <a:ext uri="{FF2B5EF4-FFF2-40B4-BE49-F238E27FC236}">
                <a16:creationId xmlns:a16="http://schemas.microsoft.com/office/drawing/2014/main" id="{8428D009-447E-0AE6-E3ED-F60408586AE3}"/>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827389" y="1825625"/>
            <a:ext cx="6537221" cy="4351338"/>
          </a:xfrm>
          <a:prstGeom prst="rect">
            <a:avLst/>
          </a:prstGeom>
        </p:spPr>
      </p:pic>
      <p:sp>
        <p:nvSpPr>
          <p:cNvPr id="3" name="Textfeld 2">
            <a:extLst>
              <a:ext uri="{FF2B5EF4-FFF2-40B4-BE49-F238E27FC236}">
                <a16:creationId xmlns:a16="http://schemas.microsoft.com/office/drawing/2014/main" id="{1E68BF3D-2397-057E-461A-A89238513763}"/>
              </a:ext>
            </a:extLst>
          </p:cNvPr>
          <p:cNvSpPr txBox="1"/>
          <p:nvPr/>
        </p:nvSpPr>
        <p:spPr>
          <a:xfrm>
            <a:off x="10422166" y="5917916"/>
            <a:ext cx="1303498" cy="646331"/>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Hier geht‘s </a:t>
            </a:r>
          </a:p>
          <a:p>
            <a:r>
              <a:rPr lang="de-DE" dirty="0">
                <a:hlinkClick r:id="" action="ppaction://hlinkshowjump?jump=nextslide"/>
              </a:rPr>
              <a:t>zur Lösung</a:t>
            </a:r>
            <a:endParaRPr lang="de-DE" dirty="0"/>
          </a:p>
        </p:txBody>
      </p:sp>
      <p:sp>
        <p:nvSpPr>
          <p:cNvPr id="6" name="Textfeld 5">
            <a:extLst>
              <a:ext uri="{FF2B5EF4-FFF2-40B4-BE49-F238E27FC236}">
                <a16:creationId xmlns:a16="http://schemas.microsoft.com/office/drawing/2014/main" id="{25BB45EB-D82D-43F0-4238-CECE451D8C9E}"/>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3876385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086B2-928E-E49A-D08E-12F9D8B3BC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EB29A73-8965-68B8-F5C4-A64C6BE2BCBE}"/>
              </a:ext>
            </a:extLst>
          </p:cNvPr>
          <p:cNvSpPr>
            <a:spLocks noGrp="1"/>
          </p:cNvSpPr>
          <p:nvPr>
            <p:ph type="title"/>
          </p:nvPr>
        </p:nvSpPr>
        <p:spPr/>
        <p:txBody>
          <a:bodyPr/>
          <a:lstStyle/>
          <a:p>
            <a:r>
              <a:rPr lang="de-DE" sz="4400" kern="1200" dirty="0">
                <a:solidFill>
                  <a:srgbClr val="000000"/>
                </a:solidFill>
                <a:effectLst/>
                <a:latin typeface="Atkinson Hyperlegible Next" pitchFamily="2" charset="77"/>
              </a:rPr>
              <a:t>Beispiel 8</a:t>
            </a:r>
            <a:r>
              <a:rPr lang="de-DE" dirty="0">
                <a:latin typeface="Atkinson Hyperlegible Next" pitchFamily="2" charset="77"/>
              </a:rPr>
              <a:t> - Lösungsvorschlag</a:t>
            </a:r>
          </a:p>
        </p:txBody>
      </p:sp>
      <p:sp>
        <p:nvSpPr>
          <p:cNvPr id="4" name="Inhaltsplatzhalter 3">
            <a:extLst>
              <a:ext uri="{FF2B5EF4-FFF2-40B4-BE49-F238E27FC236}">
                <a16:creationId xmlns:a16="http://schemas.microsoft.com/office/drawing/2014/main" id="{A7EC49F1-876D-4FFB-6DA2-EF9301D783DB}"/>
              </a:ext>
            </a:extLst>
          </p:cNvPr>
          <p:cNvSpPr>
            <a:spLocks noGrp="1"/>
          </p:cNvSpPr>
          <p:nvPr>
            <p:ph idx="1"/>
          </p:nvPr>
        </p:nvSpPr>
        <p:spPr>
          <a:xfrm>
            <a:off x="838200" y="1825625"/>
            <a:ext cx="8093927" cy="4351338"/>
          </a:xfrm>
        </p:spPr>
        <p:txBody>
          <a:bodyPr>
            <a:normAutofit/>
          </a:bodyPr>
          <a:lstStyle/>
          <a:p>
            <a:pPr marL="0" indent="0">
              <a:lnSpc>
                <a:spcPct val="150000"/>
              </a:lnSpc>
              <a:spcAft>
                <a:spcPts val="1200"/>
              </a:spcAft>
              <a:buNone/>
            </a:pPr>
            <a:r>
              <a:rPr lang="de-DE" sz="3200" dirty="0">
                <a:latin typeface="Atkinson Hyperlegible Next" pitchFamily="2" charset="77"/>
              </a:rPr>
              <a:t>Mehrere Hände, teils mit roter Farbe bedeckt, formen gemeinsam ein Herz.</a:t>
            </a:r>
          </a:p>
        </p:txBody>
      </p:sp>
      <p:pic>
        <p:nvPicPr>
          <p:cNvPr id="7" name="Inhaltsplatzhalter 4" descr="Mehrere Hände, teils mit roter Farbe bedeckt, formen gemeinsam ein Herz.">
            <a:extLst>
              <a:ext uri="{FF2B5EF4-FFF2-40B4-BE49-F238E27FC236}">
                <a16:creationId xmlns:a16="http://schemas.microsoft.com/office/drawing/2014/main" id="{1ACE60BD-A587-2156-20B7-220393114B22}"/>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9303991" y="2569790"/>
            <a:ext cx="2581664" cy="1718420"/>
          </a:xfrm>
          <a:prstGeom prst="rect">
            <a:avLst/>
          </a:prstGeom>
        </p:spPr>
      </p:pic>
      <p:sp>
        <p:nvSpPr>
          <p:cNvPr id="5" name="Textfeld 4">
            <a:extLst>
              <a:ext uri="{FF2B5EF4-FFF2-40B4-BE49-F238E27FC236}">
                <a16:creationId xmlns:a16="http://schemas.microsoft.com/office/drawing/2014/main" id="{0BC62403-1BB0-935D-B213-F6956484C858}"/>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6" name="Textfeld 5">
            <a:extLst>
              <a:ext uri="{FF2B5EF4-FFF2-40B4-BE49-F238E27FC236}">
                <a16:creationId xmlns:a16="http://schemas.microsoft.com/office/drawing/2014/main" id="{0067E551-D6D6-46B2-DE48-1425EFB9A216}"/>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910039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8CC35-680D-B371-5AB9-C82755C732F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2FB14D1-1F18-468C-8B41-B4D643929329}"/>
              </a:ext>
            </a:extLst>
          </p:cNvPr>
          <p:cNvSpPr>
            <a:spLocks noGrp="1"/>
          </p:cNvSpPr>
          <p:nvPr>
            <p:ph type="title"/>
          </p:nvPr>
        </p:nvSpPr>
        <p:spPr/>
        <p:txBody>
          <a:bodyPr/>
          <a:lstStyle/>
          <a:p>
            <a:r>
              <a:rPr lang="de-DE" sz="4400" kern="1200" dirty="0">
                <a:solidFill>
                  <a:srgbClr val="000000"/>
                </a:solidFill>
                <a:effectLst/>
                <a:latin typeface="Atkinson Hyperlegible Next" pitchFamily="2" charset="77"/>
              </a:rPr>
              <a:t>Beispiel </a:t>
            </a:r>
            <a:r>
              <a:rPr lang="de-DE" dirty="0">
                <a:solidFill>
                  <a:srgbClr val="000000"/>
                </a:solidFill>
                <a:latin typeface="Atkinson Hyperlegible Next" pitchFamily="2" charset="77"/>
              </a:rPr>
              <a:t>9</a:t>
            </a:r>
            <a:r>
              <a:rPr lang="de-DE" sz="4400" kern="1200" dirty="0">
                <a:solidFill>
                  <a:srgbClr val="000000"/>
                </a:solidFill>
                <a:effectLst/>
                <a:latin typeface="Atkinson Hyperlegible Next" pitchFamily="2" charset="77"/>
              </a:rPr>
              <a:t>: </a:t>
            </a:r>
            <a:r>
              <a:rPr lang="de-DE" dirty="0">
                <a:latin typeface="Atkinson Hyperlegible Next" pitchFamily="2" charset="77"/>
              </a:rPr>
              <a:t>Wie lautet der Alternativtext?</a:t>
            </a:r>
          </a:p>
        </p:txBody>
      </p:sp>
      <p:pic>
        <p:nvPicPr>
          <p:cNvPr id="8" name="Inhaltsplatzhalter 7" descr="Symbol für Barrierefreiheit zeigt stilisierte blaue Figur mit ausgestreckten Armen in grauem Kreis auf weißem Hintergrund.">
            <a:extLst>
              <a:ext uri="{FF2B5EF4-FFF2-40B4-BE49-F238E27FC236}">
                <a16:creationId xmlns:a16="http://schemas.microsoft.com/office/drawing/2014/main" id="{DB9ED316-8602-C7D8-69CF-F3AC924F627B}"/>
              </a:ext>
            </a:extLst>
          </p:cNvPr>
          <p:cNvPicPr>
            <a:picLocks noGrp="1" noChangeAspect="1"/>
          </p:cNvPicPr>
          <p:nvPr>
            <p:ph idx="1"/>
          </p:nvPr>
        </p:nvPicPr>
        <p:blipFill>
          <a:blip r:embed="rId3"/>
          <a:stretch>
            <a:fillRect/>
          </a:stretch>
        </p:blipFill>
        <p:spPr>
          <a:xfrm>
            <a:off x="3920331" y="1825625"/>
            <a:ext cx="4351338" cy="4351338"/>
          </a:xfrm>
          <a:prstGeom prst="rect">
            <a:avLst/>
          </a:prstGeom>
        </p:spPr>
      </p:pic>
      <p:sp>
        <p:nvSpPr>
          <p:cNvPr id="3" name="Textfeld 2">
            <a:extLst>
              <a:ext uri="{FF2B5EF4-FFF2-40B4-BE49-F238E27FC236}">
                <a16:creationId xmlns:a16="http://schemas.microsoft.com/office/drawing/2014/main" id="{068A67D1-A51E-01EF-E7E0-1F524CF19D74}"/>
              </a:ext>
            </a:extLst>
          </p:cNvPr>
          <p:cNvSpPr txBox="1"/>
          <p:nvPr/>
        </p:nvSpPr>
        <p:spPr>
          <a:xfrm>
            <a:off x="10422166" y="5917916"/>
            <a:ext cx="1303498" cy="646331"/>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Hier geht‘s </a:t>
            </a:r>
          </a:p>
          <a:p>
            <a:r>
              <a:rPr lang="de-DE" dirty="0">
                <a:hlinkClick r:id="" action="ppaction://hlinkshowjump?jump=nextslide"/>
              </a:rPr>
              <a:t>zur Lösung</a:t>
            </a:r>
            <a:endParaRPr lang="de-DE" dirty="0"/>
          </a:p>
        </p:txBody>
      </p:sp>
      <p:sp>
        <p:nvSpPr>
          <p:cNvPr id="6" name="Textfeld 5">
            <a:extLst>
              <a:ext uri="{FF2B5EF4-FFF2-40B4-BE49-F238E27FC236}">
                <a16:creationId xmlns:a16="http://schemas.microsoft.com/office/drawing/2014/main" id="{2ECA0F3F-046D-921A-DF65-C54EE3CFF1BD}"/>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20741978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719A2-A6F0-3625-1FA8-B5176B2B32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62EC83-8656-08AF-18F8-2B5F94D10ACA}"/>
              </a:ext>
            </a:extLst>
          </p:cNvPr>
          <p:cNvSpPr>
            <a:spLocks noGrp="1"/>
          </p:cNvSpPr>
          <p:nvPr>
            <p:ph type="title"/>
          </p:nvPr>
        </p:nvSpPr>
        <p:spPr/>
        <p:txBody>
          <a:bodyPr/>
          <a:lstStyle/>
          <a:p>
            <a:r>
              <a:rPr lang="de-DE" sz="4400" kern="1200" dirty="0">
                <a:solidFill>
                  <a:srgbClr val="000000"/>
                </a:solidFill>
                <a:effectLst/>
                <a:latin typeface="Atkinson Hyperlegible Next" pitchFamily="2" charset="77"/>
              </a:rPr>
              <a:t>Beispiel 9</a:t>
            </a:r>
            <a:r>
              <a:rPr lang="de-DE" dirty="0">
                <a:latin typeface="Atkinson Hyperlegible Next" pitchFamily="2" charset="77"/>
              </a:rPr>
              <a:t> - Lösungsvorschlag</a:t>
            </a:r>
          </a:p>
        </p:txBody>
      </p:sp>
      <p:sp>
        <p:nvSpPr>
          <p:cNvPr id="4" name="Inhaltsplatzhalter 3">
            <a:extLst>
              <a:ext uri="{FF2B5EF4-FFF2-40B4-BE49-F238E27FC236}">
                <a16:creationId xmlns:a16="http://schemas.microsoft.com/office/drawing/2014/main" id="{29FEF63B-A53E-0867-E413-5E8FE7745369}"/>
              </a:ext>
            </a:extLst>
          </p:cNvPr>
          <p:cNvSpPr>
            <a:spLocks noGrp="1"/>
          </p:cNvSpPr>
          <p:nvPr>
            <p:ph idx="1"/>
          </p:nvPr>
        </p:nvSpPr>
        <p:spPr>
          <a:xfrm>
            <a:off x="838200" y="1825625"/>
            <a:ext cx="8093927" cy="4351338"/>
          </a:xfrm>
        </p:spPr>
        <p:txBody>
          <a:bodyPr>
            <a:normAutofit/>
          </a:bodyPr>
          <a:lstStyle/>
          <a:p>
            <a:pPr marL="0" indent="0">
              <a:lnSpc>
                <a:spcPct val="150000"/>
              </a:lnSpc>
              <a:spcAft>
                <a:spcPts val="1200"/>
              </a:spcAft>
              <a:buNone/>
            </a:pPr>
            <a:r>
              <a:rPr lang="de-DE" sz="3200" dirty="0">
                <a:latin typeface="Atkinson Hyperlegible Next" pitchFamily="2" charset="77"/>
              </a:rPr>
              <a:t>Eine stilisierte blaue Figur mit ausgestreckten Armen in grauem Kreis auf weißem Hintergrund symbolisiert Barrierefreiheit.</a:t>
            </a:r>
          </a:p>
        </p:txBody>
      </p:sp>
      <p:pic>
        <p:nvPicPr>
          <p:cNvPr id="3" name="Grafik 2" descr="Symbol für Barrierefreiheit zeigt stilisierte blaue Figur mit ausgestreckten Armen in grauem Kreis auf weißem Hintergrund.">
            <a:extLst>
              <a:ext uri="{FF2B5EF4-FFF2-40B4-BE49-F238E27FC236}">
                <a16:creationId xmlns:a16="http://schemas.microsoft.com/office/drawing/2014/main" id="{8BF67AB2-6F84-A431-9554-F7BB1578776A}"/>
              </a:ext>
            </a:extLst>
          </p:cNvPr>
          <p:cNvPicPr>
            <a:picLocks noChangeAspect="1"/>
          </p:cNvPicPr>
          <p:nvPr/>
        </p:nvPicPr>
        <p:blipFill>
          <a:blip r:embed="rId3"/>
          <a:stretch>
            <a:fillRect/>
          </a:stretch>
        </p:blipFill>
        <p:spPr>
          <a:xfrm>
            <a:off x="9109485" y="2169000"/>
            <a:ext cx="2520000" cy="2520000"/>
          </a:xfrm>
          <a:prstGeom prst="rect">
            <a:avLst/>
          </a:prstGeom>
        </p:spPr>
      </p:pic>
      <p:sp>
        <p:nvSpPr>
          <p:cNvPr id="5" name="Textfeld 4">
            <a:extLst>
              <a:ext uri="{FF2B5EF4-FFF2-40B4-BE49-F238E27FC236}">
                <a16:creationId xmlns:a16="http://schemas.microsoft.com/office/drawing/2014/main" id="{20CF5094-8D63-72AE-5722-D464C75CDCA8}"/>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6" name="Textfeld 5">
            <a:extLst>
              <a:ext uri="{FF2B5EF4-FFF2-40B4-BE49-F238E27FC236}">
                <a16:creationId xmlns:a16="http://schemas.microsoft.com/office/drawing/2014/main" id="{67C40146-5750-9CB1-CFBF-7E46E3F08FA5}"/>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22820232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271CE-36AB-0A99-91E7-F54A8802EDC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338E48-A6B6-994B-0E81-855A9F604FA3}"/>
              </a:ext>
            </a:extLst>
          </p:cNvPr>
          <p:cNvSpPr>
            <a:spLocks noGrp="1"/>
          </p:cNvSpPr>
          <p:nvPr>
            <p:ph type="title"/>
          </p:nvPr>
        </p:nvSpPr>
        <p:spPr/>
        <p:txBody>
          <a:bodyPr/>
          <a:lstStyle/>
          <a:p>
            <a:r>
              <a:rPr lang="de-DE" sz="4400" kern="1200" dirty="0">
                <a:solidFill>
                  <a:srgbClr val="000000"/>
                </a:solidFill>
                <a:effectLst/>
                <a:latin typeface="Atkinson Hyperlegible Next" pitchFamily="2" charset="77"/>
              </a:rPr>
              <a:t>Beispiel 10: </a:t>
            </a:r>
            <a:r>
              <a:rPr lang="de-DE" dirty="0">
                <a:latin typeface="Atkinson Hyperlegible Next" pitchFamily="2" charset="77"/>
              </a:rPr>
              <a:t>Wie lautet der Alternativtext?</a:t>
            </a:r>
          </a:p>
        </p:txBody>
      </p:sp>
      <p:pic>
        <p:nvPicPr>
          <p:cNvPr id="4" name="Grafik 3">
            <a:extLst>
              <a:ext uri="{FF2B5EF4-FFF2-40B4-BE49-F238E27FC236}">
                <a16:creationId xmlns:a16="http://schemas.microsoft.com/office/drawing/2014/main" id="{5ED348D3-4D81-1F63-7AA9-D3DD7FE2D197}"/>
              </a:ext>
            </a:extLst>
          </p:cNvPr>
          <p:cNvPicPr>
            <a:picLocks noChangeAspect="1"/>
          </p:cNvPicPr>
          <p:nvPr/>
        </p:nvPicPr>
        <p:blipFill>
          <a:blip r:embed="rId3"/>
          <a:stretch>
            <a:fillRect/>
          </a:stretch>
        </p:blipFill>
        <p:spPr>
          <a:xfrm>
            <a:off x="2688166" y="1559188"/>
            <a:ext cx="6815667" cy="4153297"/>
          </a:xfrm>
          <a:prstGeom prst="rect">
            <a:avLst/>
          </a:prstGeom>
        </p:spPr>
      </p:pic>
      <p:sp>
        <p:nvSpPr>
          <p:cNvPr id="3" name="Textfeld 2">
            <a:extLst>
              <a:ext uri="{FF2B5EF4-FFF2-40B4-BE49-F238E27FC236}">
                <a16:creationId xmlns:a16="http://schemas.microsoft.com/office/drawing/2014/main" id="{B3CF79FB-4A59-950A-B5E0-0F47F0C053C4}"/>
              </a:ext>
            </a:extLst>
          </p:cNvPr>
          <p:cNvSpPr txBox="1"/>
          <p:nvPr/>
        </p:nvSpPr>
        <p:spPr>
          <a:xfrm>
            <a:off x="10422166" y="5917916"/>
            <a:ext cx="1303498" cy="646331"/>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Hier geht‘s </a:t>
            </a:r>
          </a:p>
          <a:p>
            <a:r>
              <a:rPr lang="de-DE" dirty="0">
                <a:hlinkClick r:id="" action="ppaction://hlinkshowjump?jump=nextslide"/>
              </a:rPr>
              <a:t>zur Lösung</a:t>
            </a:r>
            <a:endParaRPr lang="de-DE" dirty="0"/>
          </a:p>
        </p:txBody>
      </p:sp>
      <p:sp>
        <p:nvSpPr>
          <p:cNvPr id="6" name="Textfeld 5">
            <a:extLst>
              <a:ext uri="{FF2B5EF4-FFF2-40B4-BE49-F238E27FC236}">
                <a16:creationId xmlns:a16="http://schemas.microsoft.com/office/drawing/2014/main" id="{4747DF8C-418F-C5A0-F637-A473D9E615D7}"/>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2793875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E47D585B-5E86-5670-0A41-84182035A5D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3CD4286-CCFD-DE2B-82DF-4CD71A4EF635}"/>
              </a:ext>
            </a:extLst>
          </p:cNvPr>
          <p:cNvSpPr>
            <a:spLocks noGrp="1"/>
          </p:cNvSpPr>
          <p:nvPr>
            <p:ph type="title"/>
          </p:nvPr>
        </p:nvSpPr>
        <p:spPr/>
        <p:txBody>
          <a:bodyPr anchor="ctr"/>
          <a:lstStyle/>
          <a:p>
            <a:pPr algn="l"/>
            <a:r>
              <a:rPr lang="de-DE" dirty="0">
                <a:latin typeface="Atkinson Hyperlegible Next" pitchFamily="2" charset="77"/>
              </a:rPr>
              <a:t>Was wäre wenn …</a:t>
            </a:r>
          </a:p>
        </p:txBody>
      </p:sp>
      <p:sp>
        <p:nvSpPr>
          <p:cNvPr id="3" name="Untertitel 2">
            <a:extLst>
              <a:ext uri="{FF2B5EF4-FFF2-40B4-BE49-F238E27FC236}">
                <a16:creationId xmlns:a16="http://schemas.microsoft.com/office/drawing/2014/main" id="{0E34D2C4-5040-F9B6-799B-09877818D4D6}"/>
              </a:ext>
            </a:extLst>
          </p:cNvPr>
          <p:cNvSpPr>
            <a:spLocks noGrp="1"/>
          </p:cNvSpPr>
          <p:nvPr>
            <p:ph idx="1"/>
          </p:nvPr>
        </p:nvSpPr>
        <p:spPr/>
        <p:txBody>
          <a:bodyPr>
            <a:normAutofit/>
          </a:bodyPr>
          <a:lstStyle/>
          <a:p>
            <a:pPr marL="0" indent="0" algn="l">
              <a:lnSpc>
                <a:spcPct val="120000"/>
              </a:lnSpc>
              <a:buNone/>
            </a:pPr>
            <a:r>
              <a:rPr lang="de-DE" sz="3200" dirty="0">
                <a:latin typeface="Atkinson Hyperlegible Next" pitchFamily="2" charset="77"/>
              </a:rPr>
              <a:t>… wir nur den Alternativtext kennen. </a:t>
            </a:r>
          </a:p>
          <a:p>
            <a:pPr marL="0" indent="0" algn="l">
              <a:lnSpc>
                <a:spcPct val="120000"/>
              </a:lnSpc>
              <a:buNone/>
            </a:pPr>
            <a:r>
              <a:rPr lang="de-DE" sz="3200" dirty="0">
                <a:latin typeface="Atkinson Hyperlegible Next" pitchFamily="2" charset="77"/>
              </a:rPr>
              <a:t>Wissen wir wie das Bild aussieht?</a:t>
            </a:r>
          </a:p>
          <a:p>
            <a:pPr marL="0" indent="0" algn="l">
              <a:lnSpc>
                <a:spcPct val="120000"/>
              </a:lnSpc>
              <a:buNone/>
            </a:pPr>
            <a:r>
              <a:rPr lang="de-DE" sz="3200" dirty="0">
                <a:latin typeface="Atkinson Hyperlegible Next" pitchFamily="2" charset="77"/>
              </a:rPr>
              <a:t>Wann ist ein Alternativtext gut?</a:t>
            </a:r>
          </a:p>
          <a:p>
            <a:pPr marL="0" indent="0" algn="l">
              <a:lnSpc>
                <a:spcPct val="120000"/>
              </a:lnSpc>
              <a:buNone/>
            </a:pPr>
            <a:r>
              <a:rPr lang="de-DE" sz="3200" dirty="0">
                <a:latin typeface="Atkinson Hyperlegible Next" pitchFamily="2" charset="77"/>
              </a:rPr>
              <a:t>In zehn Beispielen kannst du dein Wissen prüfen und erweitern.</a:t>
            </a:r>
          </a:p>
        </p:txBody>
      </p:sp>
      <p:sp>
        <p:nvSpPr>
          <p:cNvPr id="4" name="Textfeld 3">
            <a:extLst>
              <a:ext uri="{FF2B5EF4-FFF2-40B4-BE49-F238E27FC236}">
                <a16:creationId xmlns:a16="http://schemas.microsoft.com/office/drawing/2014/main" id="{7C3705DE-989D-3C6D-AC29-FAB3107FAC3A}"/>
              </a:ext>
            </a:extLst>
          </p:cNvPr>
          <p:cNvSpPr txBox="1"/>
          <p:nvPr/>
        </p:nvSpPr>
        <p:spPr>
          <a:xfrm>
            <a:off x="10927240" y="6056416"/>
            <a:ext cx="798424"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5" name="Textfeld 4">
            <a:extLst>
              <a:ext uri="{FF2B5EF4-FFF2-40B4-BE49-F238E27FC236}">
                <a16:creationId xmlns:a16="http://schemas.microsoft.com/office/drawing/2014/main" id="{399B7C8F-3762-D743-8B8A-7436E3DAE9DB}"/>
              </a:ext>
            </a:extLst>
          </p:cNvPr>
          <p:cNvSpPr txBox="1"/>
          <p:nvPr/>
        </p:nvSpPr>
        <p:spPr>
          <a:xfrm>
            <a:off x="466336" y="6056416"/>
            <a:ext cx="853119"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3" action="ppaction://hlinksldjump"/>
              </a:rPr>
              <a:t>zurück</a:t>
            </a:r>
            <a:endParaRPr lang="de-DE" dirty="0"/>
          </a:p>
        </p:txBody>
      </p:sp>
    </p:spTree>
    <p:extLst>
      <p:ext uri="{BB962C8B-B14F-4D97-AF65-F5344CB8AC3E}">
        <p14:creationId xmlns:p14="http://schemas.microsoft.com/office/powerpoint/2010/main" val="1659328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5521F-5145-F7C9-F4DD-0C93D4F1BC5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CD9BED-472C-16AD-EA6B-CAF54331F255}"/>
              </a:ext>
            </a:extLst>
          </p:cNvPr>
          <p:cNvSpPr>
            <a:spLocks noGrp="1"/>
          </p:cNvSpPr>
          <p:nvPr>
            <p:ph type="title"/>
          </p:nvPr>
        </p:nvSpPr>
        <p:spPr/>
        <p:txBody>
          <a:bodyPr/>
          <a:lstStyle/>
          <a:p>
            <a:r>
              <a:rPr lang="de-DE" sz="4400" kern="1200" dirty="0">
                <a:solidFill>
                  <a:srgbClr val="000000"/>
                </a:solidFill>
                <a:effectLst/>
                <a:latin typeface="Atkinson Hyperlegible Next" pitchFamily="2" charset="77"/>
              </a:rPr>
              <a:t>Beispiel 10</a:t>
            </a:r>
            <a:r>
              <a:rPr lang="de-DE" dirty="0">
                <a:latin typeface="Atkinson Hyperlegible Next" pitchFamily="2" charset="77"/>
              </a:rPr>
              <a:t> - Lösungsvorschlag</a:t>
            </a:r>
          </a:p>
        </p:txBody>
      </p:sp>
      <p:sp>
        <p:nvSpPr>
          <p:cNvPr id="4" name="Inhaltsplatzhalter 3">
            <a:extLst>
              <a:ext uri="{FF2B5EF4-FFF2-40B4-BE49-F238E27FC236}">
                <a16:creationId xmlns:a16="http://schemas.microsoft.com/office/drawing/2014/main" id="{F01C13DB-EAA6-77DB-A0A1-C74BC7286C68}"/>
              </a:ext>
            </a:extLst>
          </p:cNvPr>
          <p:cNvSpPr>
            <a:spLocks noGrp="1"/>
          </p:cNvSpPr>
          <p:nvPr>
            <p:ph idx="1"/>
          </p:nvPr>
        </p:nvSpPr>
        <p:spPr>
          <a:xfrm>
            <a:off x="838200" y="1825625"/>
            <a:ext cx="8093927" cy="4351338"/>
          </a:xfrm>
        </p:spPr>
        <p:txBody>
          <a:bodyPr>
            <a:normAutofit/>
          </a:bodyPr>
          <a:lstStyle/>
          <a:p>
            <a:pPr marL="0" indent="0">
              <a:lnSpc>
                <a:spcPct val="170000"/>
              </a:lnSpc>
              <a:spcAft>
                <a:spcPts val="1200"/>
              </a:spcAft>
              <a:buNone/>
            </a:pPr>
            <a:r>
              <a:rPr lang="de-DE" sz="3200" dirty="0">
                <a:latin typeface="Atkinson Hyperlegible Next" pitchFamily="2" charset="77"/>
              </a:rPr>
              <a:t>Malvorlage einfacher Kran</a:t>
            </a:r>
          </a:p>
        </p:txBody>
      </p:sp>
      <p:pic>
        <p:nvPicPr>
          <p:cNvPr id="7" name="Grafik 6">
            <a:extLst>
              <a:ext uri="{FF2B5EF4-FFF2-40B4-BE49-F238E27FC236}">
                <a16:creationId xmlns:a16="http://schemas.microsoft.com/office/drawing/2014/main" id="{7ACA9270-2388-4C62-07C3-8CA38C2F42C5}"/>
              </a:ext>
            </a:extLst>
          </p:cNvPr>
          <p:cNvPicPr>
            <a:picLocks noChangeAspect="1"/>
          </p:cNvPicPr>
          <p:nvPr/>
        </p:nvPicPr>
        <p:blipFill>
          <a:blip r:embed="rId3"/>
          <a:stretch>
            <a:fillRect/>
          </a:stretch>
        </p:blipFill>
        <p:spPr>
          <a:xfrm>
            <a:off x="6787234" y="2490509"/>
            <a:ext cx="4539218" cy="2766086"/>
          </a:xfrm>
          <a:prstGeom prst="rect">
            <a:avLst/>
          </a:prstGeom>
        </p:spPr>
      </p:pic>
      <p:sp>
        <p:nvSpPr>
          <p:cNvPr id="5" name="Textfeld 4">
            <a:extLst>
              <a:ext uri="{FF2B5EF4-FFF2-40B4-BE49-F238E27FC236}">
                <a16:creationId xmlns:a16="http://schemas.microsoft.com/office/drawing/2014/main" id="{E1CBBCCB-A200-F27D-B123-044FF2D75289}"/>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weiter</a:t>
            </a:r>
            <a:endParaRPr lang="de-DE" dirty="0"/>
          </a:p>
        </p:txBody>
      </p:sp>
      <p:sp>
        <p:nvSpPr>
          <p:cNvPr id="6" name="Textfeld 5">
            <a:extLst>
              <a:ext uri="{FF2B5EF4-FFF2-40B4-BE49-F238E27FC236}">
                <a16:creationId xmlns:a16="http://schemas.microsoft.com/office/drawing/2014/main" id="{26453AA1-D6CB-AFB4-3216-DF0E158ECFC4}"/>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15433544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10601-FAE1-49FE-C88A-67BD4CD4FE4D}"/>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E7A8AFFE-301E-236B-A6DC-ADB2EFC86471}"/>
              </a:ext>
            </a:extLst>
          </p:cNvPr>
          <p:cNvSpPr>
            <a:spLocks noGrp="1"/>
          </p:cNvSpPr>
          <p:nvPr>
            <p:ph type="title"/>
          </p:nvPr>
        </p:nvSpPr>
        <p:spPr/>
        <p:txBody>
          <a:bodyPr/>
          <a:lstStyle/>
          <a:p>
            <a:r>
              <a:rPr lang="de-DE" dirty="0">
                <a:latin typeface="Atkinson Hyperlegible Next" pitchFamily="2" charset="77"/>
              </a:rPr>
              <a:t>Herzlichen Glückwunsch!</a:t>
            </a:r>
          </a:p>
        </p:txBody>
      </p:sp>
      <p:sp>
        <p:nvSpPr>
          <p:cNvPr id="4" name="Inhaltsplatzhalter 3">
            <a:extLst>
              <a:ext uri="{FF2B5EF4-FFF2-40B4-BE49-F238E27FC236}">
                <a16:creationId xmlns:a16="http://schemas.microsoft.com/office/drawing/2014/main" id="{96C184E1-B89D-2861-EA63-6E1BBE1389D3}"/>
              </a:ext>
            </a:extLst>
          </p:cNvPr>
          <p:cNvSpPr>
            <a:spLocks noGrp="1"/>
          </p:cNvSpPr>
          <p:nvPr>
            <p:ph idx="1"/>
          </p:nvPr>
        </p:nvSpPr>
        <p:spPr/>
        <p:txBody>
          <a:bodyPr>
            <a:normAutofit/>
          </a:bodyPr>
          <a:lstStyle/>
          <a:p>
            <a:pPr marL="0" indent="0">
              <a:lnSpc>
                <a:spcPct val="150000"/>
              </a:lnSpc>
              <a:buNone/>
            </a:pPr>
            <a:r>
              <a:rPr lang="de-DE" sz="3200" dirty="0">
                <a:latin typeface="Atkinson Hyperlegible Next" pitchFamily="2" charset="77"/>
              </a:rPr>
              <a:t>Du weißt jetzt was ein Alternativtext ist und was einen guten von einem unbrauchbaren unterscheidet.</a:t>
            </a:r>
          </a:p>
          <a:p>
            <a:pPr marL="0" indent="0">
              <a:lnSpc>
                <a:spcPct val="150000"/>
              </a:lnSpc>
              <a:buNone/>
            </a:pPr>
            <a:r>
              <a:rPr lang="de-DE" sz="3200" dirty="0">
                <a:latin typeface="Atkinson Hyperlegible Next" pitchFamily="2" charset="77"/>
              </a:rPr>
              <a:t>KI kann eine Hilfe sein, die jedoch immer geprüft werden muss.</a:t>
            </a:r>
          </a:p>
          <a:p>
            <a:pPr marL="0" indent="0">
              <a:lnSpc>
                <a:spcPct val="150000"/>
              </a:lnSpc>
              <a:buNone/>
            </a:pPr>
            <a:r>
              <a:rPr lang="de-DE" sz="3200" dirty="0">
                <a:latin typeface="Atkinson Hyperlegible Next" pitchFamily="2" charset="77"/>
              </a:rPr>
              <a:t>Dieses Herz ist für dich!</a:t>
            </a:r>
          </a:p>
        </p:txBody>
      </p:sp>
      <p:pic>
        <p:nvPicPr>
          <p:cNvPr id="5" name="Grafik 4" descr="Mehrere Hände, teils mit roter Farbe bedeckt, formen gemeinsam ein Herz.">
            <a:extLst>
              <a:ext uri="{FF2B5EF4-FFF2-40B4-BE49-F238E27FC236}">
                <a16:creationId xmlns:a16="http://schemas.microsoft.com/office/drawing/2014/main" id="{E4B5CEEF-5862-EE85-4F9F-ECA7FEDC8362}"/>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918844" y="4320089"/>
            <a:ext cx="3163431" cy="2105659"/>
          </a:xfrm>
          <a:prstGeom prst="rect">
            <a:avLst/>
          </a:prstGeom>
        </p:spPr>
      </p:pic>
      <p:sp>
        <p:nvSpPr>
          <p:cNvPr id="6" name="Textfeld 5">
            <a:extLst>
              <a:ext uri="{FF2B5EF4-FFF2-40B4-BE49-F238E27FC236}">
                <a16:creationId xmlns:a16="http://schemas.microsoft.com/office/drawing/2014/main" id="{0EA42E82-4895-5733-862B-C6571553054F}"/>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3797181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B84"/>
        </a:solidFill>
        <a:effectLst/>
      </p:bgPr>
    </p:bg>
    <p:spTree>
      <p:nvGrpSpPr>
        <p:cNvPr id="1" name="">
          <a:extLst>
            <a:ext uri="{FF2B5EF4-FFF2-40B4-BE49-F238E27FC236}">
              <a16:creationId xmlns:a16="http://schemas.microsoft.com/office/drawing/2014/main" id="{9E80934E-A48D-02B5-B3E6-246EBABFD64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A83B2FA-BBF5-EBED-D444-0AC027BB49D0}"/>
              </a:ext>
            </a:extLst>
          </p:cNvPr>
          <p:cNvSpPr>
            <a:spLocks noGrp="1"/>
          </p:cNvSpPr>
          <p:nvPr>
            <p:ph type="title"/>
          </p:nvPr>
        </p:nvSpPr>
        <p:spPr/>
        <p:txBody>
          <a:bodyPr anchor="ctr"/>
          <a:lstStyle/>
          <a:p>
            <a:pPr algn="l"/>
            <a:r>
              <a:rPr lang="de-DE" dirty="0">
                <a:latin typeface="Atkinson Hyperlegible Next" pitchFamily="2" charset="77"/>
              </a:rPr>
              <a:t>Level 1</a:t>
            </a:r>
          </a:p>
        </p:txBody>
      </p:sp>
      <p:sp>
        <p:nvSpPr>
          <p:cNvPr id="3" name="Untertitel 2">
            <a:extLst>
              <a:ext uri="{FF2B5EF4-FFF2-40B4-BE49-F238E27FC236}">
                <a16:creationId xmlns:a16="http://schemas.microsoft.com/office/drawing/2014/main" id="{2A1A31DC-9D7A-1A8F-2C8C-77B934917A4B}"/>
              </a:ext>
            </a:extLst>
          </p:cNvPr>
          <p:cNvSpPr>
            <a:spLocks noGrp="1"/>
          </p:cNvSpPr>
          <p:nvPr>
            <p:ph idx="1"/>
          </p:nvPr>
        </p:nvSpPr>
        <p:spPr/>
        <p:txBody>
          <a:bodyPr>
            <a:normAutofit/>
          </a:bodyPr>
          <a:lstStyle/>
          <a:p>
            <a:pPr marL="0" indent="0">
              <a:lnSpc>
                <a:spcPct val="150000"/>
              </a:lnSpc>
              <a:spcBef>
                <a:spcPts val="2200"/>
              </a:spcBef>
              <a:buNone/>
            </a:pPr>
            <a:r>
              <a:rPr lang="de-DE" sz="3200" dirty="0">
                <a:latin typeface="Atkinson Hyperlegible Next" pitchFamily="2" charset="77"/>
              </a:rPr>
              <a:t>Jemand hat einen Alternativtext erstellt.</a:t>
            </a:r>
          </a:p>
          <a:p>
            <a:pPr marL="0" indent="0">
              <a:lnSpc>
                <a:spcPct val="150000"/>
              </a:lnSpc>
              <a:spcBef>
                <a:spcPts val="2200"/>
              </a:spcBef>
              <a:buNone/>
            </a:pPr>
            <a:r>
              <a:rPr lang="de-DE" sz="3200" dirty="0">
                <a:latin typeface="Atkinson Hyperlegible Next" pitchFamily="2" charset="77"/>
              </a:rPr>
              <a:t>Findest du das dazu passende Bild?</a:t>
            </a:r>
          </a:p>
        </p:txBody>
      </p:sp>
      <p:sp>
        <p:nvSpPr>
          <p:cNvPr id="4" name="Textfeld 3">
            <a:extLst>
              <a:ext uri="{FF2B5EF4-FFF2-40B4-BE49-F238E27FC236}">
                <a16:creationId xmlns:a16="http://schemas.microsoft.com/office/drawing/2014/main" id="{DB45C53C-673B-F750-4456-51E96C2EB80A}"/>
              </a:ext>
            </a:extLst>
          </p:cNvPr>
          <p:cNvSpPr txBox="1"/>
          <p:nvPr/>
        </p:nvSpPr>
        <p:spPr>
          <a:xfrm>
            <a:off x="9439654" y="6056416"/>
            <a:ext cx="2286010"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Los geht's mit Level 1</a:t>
            </a:r>
            <a:endParaRPr lang="de-DE" dirty="0"/>
          </a:p>
        </p:txBody>
      </p:sp>
      <p:sp>
        <p:nvSpPr>
          <p:cNvPr id="5" name="Textfeld 4">
            <a:extLst>
              <a:ext uri="{FF2B5EF4-FFF2-40B4-BE49-F238E27FC236}">
                <a16:creationId xmlns:a16="http://schemas.microsoft.com/office/drawing/2014/main" id="{D469D011-C83F-1A4B-64EB-2B1BBFD9D8F0}"/>
              </a:ext>
            </a:extLst>
          </p:cNvPr>
          <p:cNvSpPr txBox="1"/>
          <p:nvPr/>
        </p:nvSpPr>
        <p:spPr>
          <a:xfrm>
            <a:off x="466336" y="6056416"/>
            <a:ext cx="853119" cy="369332"/>
          </a:xfrm>
          <a:prstGeom prst="rect">
            <a:avLst/>
          </a:prstGeom>
          <a:solidFill>
            <a:srgbClr val="FCFB84"/>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227061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7BE69-CE8E-1396-1CA9-751736FAC701}"/>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E8EF9E42-4F21-33BC-4091-4A6E30F2764C}"/>
              </a:ext>
            </a:extLst>
          </p:cNvPr>
          <p:cNvSpPr>
            <a:spLocks noGrp="1"/>
          </p:cNvSpPr>
          <p:nvPr>
            <p:ph type="title"/>
          </p:nvPr>
        </p:nvSpPr>
        <p:spPr/>
        <p:txBody>
          <a:bodyPr/>
          <a:lstStyle/>
          <a:p>
            <a:r>
              <a:rPr lang="de-DE" dirty="0">
                <a:latin typeface="Atkinson Hyperlegible Next" pitchFamily="2" charset="77"/>
              </a:rPr>
              <a:t>Beispiel 1: Alternativtext</a:t>
            </a:r>
          </a:p>
        </p:txBody>
      </p:sp>
      <p:sp>
        <p:nvSpPr>
          <p:cNvPr id="4" name="Inhaltsplatzhalter 3">
            <a:extLst>
              <a:ext uri="{FF2B5EF4-FFF2-40B4-BE49-F238E27FC236}">
                <a16:creationId xmlns:a16="http://schemas.microsoft.com/office/drawing/2014/main" id="{37B1F436-E879-FC5C-13B1-46A2AEC41E5D}"/>
              </a:ext>
            </a:extLst>
          </p:cNvPr>
          <p:cNvSpPr>
            <a:spLocks noGrp="1"/>
          </p:cNvSpPr>
          <p:nvPr>
            <p:ph idx="1"/>
          </p:nvPr>
        </p:nvSpPr>
        <p:spPr/>
        <p:txBody>
          <a:bodyPr>
            <a:normAutofit/>
          </a:bodyPr>
          <a:lstStyle/>
          <a:p>
            <a:pPr marL="0" indent="0">
              <a:buNone/>
            </a:pPr>
            <a:r>
              <a:rPr lang="de-DE" sz="3200" dirty="0">
                <a:latin typeface="Atkinson Hyperlegible Next" pitchFamily="2" charset="77"/>
              </a:rPr>
              <a:t>Hände mit einem roten Herz.</a:t>
            </a:r>
          </a:p>
        </p:txBody>
      </p:sp>
      <p:sp>
        <p:nvSpPr>
          <p:cNvPr id="2" name="Textfeld 1">
            <a:extLst>
              <a:ext uri="{FF2B5EF4-FFF2-40B4-BE49-F238E27FC236}">
                <a16:creationId xmlns:a16="http://schemas.microsoft.com/office/drawing/2014/main" id="{E623110D-EF46-E443-B093-D42A244A426A}"/>
              </a:ext>
            </a:extLst>
          </p:cNvPr>
          <p:cNvSpPr txBox="1"/>
          <p:nvPr/>
        </p:nvSpPr>
        <p:spPr>
          <a:xfrm>
            <a:off x="10927240" y="6056416"/>
            <a:ext cx="798424"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rId3" action="ppaction://hlinksldjump"/>
              </a:rPr>
              <a:t>weiter</a:t>
            </a:r>
            <a:endParaRPr lang="de-DE" dirty="0"/>
          </a:p>
        </p:txBody>
      </p:sp>
      <p:sp>
        <p:nvSpPr>
          <p:cNvPr id="3" name="Textfeld 2">
            <a:extLst>
              <a:ext uri="{FF2B5EF4-FFF2-40B4-BE49-F238E27FC236}">
                <a16:creationId xmlns:a16="http://schemas.microsoft.com/office/drawing/2014/main" id="{6046B356-88D4-06E3-7896-9F24618E83E2}"/>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1119923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9C1A1-0732-D408-3387-451B8E112535}"/>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D2846FE0-7650-2A7A-1812-354686EC71BC}"/>
              </a:ext>
            </a:extLst>
          </p:cNvPr>
          <p:cNvSpPr>
            <a:spLocks noGrp="1"/>
          </p:cNvSpPr>
          <p:nvPr>
            <p:ph type="title"/>
          </p:nvPr>
        </p:nvSpPr>
        <p:spPr/>
        <p:txBody>
          <a:bodyPr/>
          <a:lstStyle/>
          <a:p>
            <a:r>
              <a:rPr lang="de-DE" dirty="0">
                <a:latin typeface="Atkinson Hyperlegible Next" pitchFamily="2" charset="77"/>
              </a:rPr>
              <a:t>Beispiel 1: Fehler</a:t>
            </a:r>
          </a:p>
        </p:txBody>
      </p:sp>
      <p:sp>
        <p:nvSpPr>
          <p:cNvPr id="4" name="Inhaltsplatzhalter 3">
            <a:extLst>
              <a:ext uri="{FF2B5EF4-FFF2-40B4-BE49-F238E27FC236}">
                <a16:creationId xmlns:a16="http://schemas.microsoft.com/office/drawing/2014/main" id="{A3763835-CB49-733C-7FEE-A19069BEE902}"/>
              </a:ext>
            </a:extLst>
          </p:cNvPr>
          <p:cNvSpPr>
            <a:spLocks noGrp="1"/>
          </p:cNvSpPr>
          <p:nvPr>
            <p:ph idx="1"/>
          </p:nvPr>
        </p:nvSpPr>
        <p:spPr/>
        <p:txBody>
          <a:bodyPr>
            <a:normAutofit/>
          </a:bodyPr>
          <a:lstStyle/>
          <a:p>
            <a:pPr marL="0" indent="0">
              <a:buNone/>
            </a:pPr>
            <a:r>
              <a:rPr lang="de-DE" sz="3200" dirty="0">
                <a:latin typeface="Atkinson Hyperlegible Next" pitchFamily="2" charset="77"/>
              </a:rPr>
              <a:t>Das war leider nicht richtig. Versuche es noch einmal.</a:t>
            </a:r>
          </a:p>
          <a:p>
            <a:pPr marL="0" indent="0">
              <a:spcBef>
                <a:spcPts val="2200"/>
              </a:spcBef>
              <a:buNone/>
            </a:pPr>
            <a:r>
              <a:rPr lang="de-DE" sz="3200" dirty="0">
                <a:latin typeface="Atkinson Hyperlegible Next" pitchFamily="2" charset="77"/>
              </a:rPr>
              <a:t>Der Alternativtext lautet:</a:t>
            </a:r>
          </a:p>
          <a:p>
            <a:pPr marL="0" indent="0">
              <a:spcBef>
                <a:spcPts val="2200"/>
              </a:spcBef>
              <a:buNone/>
            </a:pPr>
            <a:r>
              <a:rPr lang="de-DE" sz="3200" dirty="0">
                <a:latin typeface="Atkinson Hyperlegible Next" pitchFamily="2" charset="77"/>
              </a:rPr>
              <a:t>Hände mit einem roten Herz.</a:t>
            </a:r>
          </a:p>
        </p:txBody>
      </p:sp>
      <p:sp>
        <p:nvSpPr>
          <p:cNvPr id="2" name="Textfeld 1">
            <a:extLst>
              <a:ext uri="{FF2B5EF4-FFF2-40B4-BE49-F238E27FC236}">
                <a16:creationId xmlns:a16="http://schemas.microsoft.com/office/drawing/2014/main" id="{C2B02F80-EA97-5E08-A230-098F627152B7}"/>
              </a:ext>
            </a:extLst>
          </p:cNvPr>
          <p:cNvSpPr txBox="1"/>
          <p:nvPr/>
        </p:nvSpPr>
        <p:spPr>
          <a:xfrm>
            <a:off x="10001954" y="5992297"/>
            <a:ext cx="1653786" cy="369332"/>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Neuer Versuch</a:t>
            </a:r>
            <a:endParaRPr lang="de-DE" dirty="0"/>
          </a:p>
        </p:txBody>
      </p:sp>
    </p:spTree>
    <p:extLst>
      <p:ext uri="{BB962C8B-B14F-4D97-AF65-F5344CB8AC3E}">
        <p14:creationId xmlns:p14="http://schemas.microsoft.com/office/powerpoint/2010/main" val="360244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69F9ADB-BEED-22D0-6ED7-98EF356B1EB9}"/>
              </a:ext>
              <a:ext uri="{C183D7F6-B498-43B3-948B-1728B52AA6E4}">
                <adec:decorative xmlns:adec="http://schemas.microsoft.com/office/drawing/2017/decorative" val="0"/>
              </a:ext>
            </a:extLst>
          </p:cNvPr>
          <p:cNvSpPr>
            <a:spLocks noGrp="1"/>
          </p:cNvSpPr>
          <p:nvPr>
            <p:ph type="title" idx="4294967295"/>
          </p:nvPr>
        </p:nvSpPr>
        <p:spPr>
          <a:xfrm>
            <a:off x="838200" y="557190"/>
            <a:ext cx="10515600" cy="1840010"/>
          </a:xfrm>
        </p:spPr>
        <p:txBody>
          <a:bodyPr vert="horz" lIns="91440" tIns="45720" rIns="91440" bIns="45720" rtlCol="0" anchor="ctr">
            <a:normAutofit/>
          </a:bodyPr>
          <a:lstStyle/>
          <a:p>
            <a:r>
              <a:rPr lang="en-US" sz="5200" kern="1200" dirty="0">
                <a:solidFill>
                  <a:schemeClr val="bg1"/>
                </a:solidFill>
                <a:effectLst/>
                <a:latin typeface="Atkinson Hyperlegible Next" pitchFamily="2" charset="77"/>
                <a:ea typeface="+mj-ea"/>
                <a:cs typeface="+mj-cs"/>
              </a:rPr>
              <a:t>Beispiel 1</a:t>
            </a:r>
            <a:r>
              <a:rPr lang="en-US" sz="5200" kern="1200" dirty="0">
                <a:solidFill>
                  <a:schemeClr val="bg1"/>
                </a:solidFill>
                <a:latin typeface="Atkinson Hyperlegible Next" pitchFamily="2" charset="77"/>
                <a:ea typeface="+mj-ea"/>
                <a:cs typeface="+mj-cs"/>
              </a:rPr>
              <a:t> – Challenge</a:t>
            </a:r>
          </a:p>
        </p:txBody>
      </p:sp>
      <p:sp>
        <p:nvSpPr>
          <p:cNvPr id="5" name="Textfeld 4">
            <a:extLst>
              <a:ext uri="{FF2B5EF4-FFF2-40B4-BE49-F238E27FC236}">
                <a16:creationId xmlns:a16="http://schemas.microsoft.com/office/drawing/2014/main" id="{90E45402-32F3-EAE7-97B3-027472B46A7D}"/>
              </a:ext>
            </a:extLst>
          </p:cNvPr>
          <p:cNvSpPr txBox="1"/>
          <p:nvPr/>
        </p:nvSpPr>
        <p:spPr>
          <a:xfrm>
            <a:off x="3394857" y="892420"/>
            <a:ext cx="5399235" cy="584775"/>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de-DE" sz="3200" dirty="0">
                <a:latin typeface="Atkinson Hyperlegible Next" pitchFamily="2" charset="77"/>
              </a:rPr>
              <a:t>Hände mit einem roten Herz.</a:t>
            </a:r>
          </a:p>
        </p:txBody>
      </p:sp>
      <p:pic>
        <p:nvPicPr>
          <p:cNvPr id="7" name="Picture 2" descr="A person making a heart shape with their hands">
            <a:hlinkClick r:id="" action="ppaction://hlinkshowjump?jump=previousslide"/>
            <a:extLst>
              <a:ext uri="{FF2B5EF4-FFF2-40B4-BE49-F238E27FC236}">
                <a16:creationId xmlns:a16="http://schemas.microsoft.com/office/drawing/2014/main" id="{78C1C907-43E1-EF57-DDA0-DD520C481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1572" y="2055708"/>
            <a:ext cx="324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hlinkClick r:id="" action="ppaction://hlinkshowjump?jump=nextslide"/>
            <a:extLst>
              <a:ext uri="{FF2B5EF4-FFF2-40B4-BE49-F238E27FC236}">
                <a16:creationId xmlns:a16="http://schemas.microsoft.com/office/drawing/2014/main" id="{14A80FDA-CE18-0D9C-A6F6-7E275742E5E2}"/>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6471293" y="2055708"/>
            <a:ext cx="3245071" cy="2160000"/>
          </a:xfrm>
          <a:prstGeom prst="rect">
            <a:avLst/>
          </a:prstGeom>
        </p:spPr>
      </p:pic>
      <p:pic>
        <p:nvPicPr>
          <p:cNvPr id="6" name="Grafik 5">
            <a:hlinkClick r:id="" action="ppaction://hlinkshowjump?jump=previousslide"/>
            <a:extLst>
              <a:ext uri="{FF2B5EF4-FFF2-40B4-BE49-F238E27FC236}">
                <a16:creationId xmlns:a16="http://schemas.microsoft.com/office/drawing/2014/main" id="{44BB3550-F6DB-F57E-11BC-C9ED9FA3FB42}"/>
              </a:ext>
            </a:extLst>
          </p:cNvPr>
          <p:cNvPicPr>
            <a:picLocks noChangeAspect="1"/>
          </p:cNvPicPr>
          <p:nvPr/>
        </p:nvPicPr>
        <p:blipFill>
          <a:blip r:embed="rId5"/>
          <a:stretch>
            <a:fillRect/>
          </a:stretch>
        </p:blipFill>
        <p:spPr>
          <a:xfrm>
            <a:off x="1911572" y="4500810"/>
            <a:ext cx="3245071" cy="2160000"/>
          </a:xfrm>
          <a:prstGeom prst="rect">
            <a:avLst/>
          </a:prstGeom>
        </p:spPr>
      </p:pic>
      <p:pic>
        <p:nvPicPr>
          <p:cNvPr id="9" name="Grafik 8">
            <a:hlinkClick r:id="" action="ppaction://hlinkshowjump?jump=previousslide"/>
            <a:extLst>
              <a:ext uri="{FF2B5EF4-FFF2-40B4-BE49-F238E27FC236}">
                <a16:creationId xmlns:a16="http://schemas.microsoft.com/office/drawing/2014/main" id="{4BFA25D8-E7A4-CB72-98BD-79AE1225BFC3}"/>
              </a:ext>
            </a:extLst>
          </p:cNvPr>
          <p:cNvPicPr>
            <a:picLocks noChangeAspect="1"/>
          </p:cNvPicPr>
          <p:nvPr/>
        </p:nvPicPr>
        <p:blipFill>
          <a:blip r:embed="rId6"/>
          <a:srcRect l="9780" r="6182"/>
          <a:stretch>
            <a:fillRect/>
          </a:stretch>
        </p:blipFill>
        <p:spPr>
          <a:xfrm>
            <a:off x="6471293" y="4500810"/>
            <a:ext cx="3245071" cy="2160000"/>
          </a:xfrm>
          <a:prstGeom prst="rect">
            <a:avLst/>
          </a:prstGeom>
        </p:spPr>
      </p:pic>
    </p:spTree>
    <p:extLst>
      <p:ext uri="{BB962C8B-B14F-4D97-AF65-F5344CB8AC3E}">
        <p14:creationId xmlns:p14="http://schemas.microsoft.com/office/powerpoint/2010/main" val="2458088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EEDAEA4-FF39-3C38-9395-703A340D940C}"/>
              </a:ext>
              <a:ext uri="{C183D7F6-B498-43B3-948B-1728B52AA6E4}">
                <adec:decorative xmlns:adec="http://schemas.microsoft.com/office/drawing/2017/decorative" val="0"/>
              </a:ext>
            </a:extLst>
          </p:cNvPr>
          <p:cNvSpPr>
            <a:spLocks noGrp="1"/>
          </p:cNvSpPr>
          <p:nvPr>
            <p:ph type="title"/>
          </p:nvPr>
        </p:nvSpPr>
        <p:spPr>
          <a:xfrm>
            <a:off x="838200" y="365125"/>
            <a:ext cx="10515600" cy="1692722"/>
          </a:xfrm>
        </p:spPr>
        <p:txBody>
          <a:bodyPr>
            <a:normAutofit fontScale="90000"/>
          </a:bodyPr>
          <a:lstStyle/>
          <a:p>
            <a:r>
              <a:rPr lang="de-DE" sz="4400" kern="1200" dirty="0">
                <a:effectLst/>
                <a:latin typeface="Atkinson Hyperlegible Next" pitchFamily="2" charset="77"/>
              </a:rPr>
              <a:t>Beispiel 1:</a:t>
            </a:r>
            <a:br>
              <a:rPr lang="de-DE" sz="4400" kern="1200" dirty="0">
                <a:effectLst/>
                <a:latin typeface="Atkinson Hyperlegible Next" pitchFamily="2" charset="77"/>
              </a:rPr>
            </a:br>
            <a:r>
              <a:rPr lang="de-DE" sz="4400" kern="1200" dirty="0">
                <a:effectLst/>
                <a:latin typeface="Atkinson Hyperlegible Next" pitchFamily="2" charset="77"/>
              </a:rPr>
              <a:t>Richtig! Aber der Alternativtext war zu allgemein.</a:t>
            </a:r>
            <a:endParaRPr lang="de-DE" dirty="0">
              <a:latin typeface="Atkinson Hyperlegible Next" pitchFamily="2" charset="77"/>
            </a:endParaRPr>
          </a:p>
        </p:txBody>
      </p:sp>
      <p:pic>
        <p:nvPicPr>
          <p:cNvPr id="2" name="Grafik 1">
            <a:extLst>
              <a:ext uri="{FF2B5EF4-FFF2-40B4-BE49-F238E27FC236}">
                <a16:creationId xmlns:a16="http://schemas.microsoft.com/office/drawing/2014/main" id="{86FBDDEC-8435-A239-A035-064304A83932}"/>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125561" y="2471351"/>
            <a:ext cx="5940879" cy="3954397"/>
          </a:xfrm>
          <a:prstGeom prst="rect">
            <a:avLst/>
          </a:prstGeom>
        </p:spPr>
      </p:pic>
      <p:sp>
        <p:nvSpPr>
          <p:cNvPr id="4" name="Textfeld 3">
            <a:extLst>
              <a:ext uri="{FF2B5EF4-FFF2-40B4-BE49-F238E27FC236}">
                <a16:creationId xmlns:a16="http://schemas.microsoft.com/office/drawing/2014/main" id="{A080CE86-DD2F-479B-C562-87F730B2F0AB}"/>
              </a:ext>
            </a:extLst>
          </p:cNvPr>
          <p:cNvSpPr txBox="1"/>
          <p:nvPr/>
        </p:nvSpPr>
        <p:spPr>
          <a:xfrm>
            <a:off x="10101437" y="5917916"/>
            <a:ext cx="1624227" cy="646331"/>
          </a:xfrm>
          <a:prstGeom prst="rect">
            <a:avLst/>
          </a:prstGeom>
          <a:no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nextslide"/>
              </a:rPr>
              <a:t>zum besseren </a:t>
            </a:r>
          </a:p>
          <a:p>
            <a:r>
              <a:rPr lang="de-DE" dirty="0">
                <a:hlinkClick r:id="" action="ppaction://hlinkshowjump?jump=nextslide"/>
              </a:rPr>
              <a:t>Alternativtext</a:t>
            </a:r>
            <a:endParaRPr lang="de-DE" dirty="0"/>
          </a:p>
        </p:txBody>
      </p:sp>
      <p:sp>
        <p:nvSpPr>
          <p:cNvPr id="5" name="Textfeld 4">
            <a:extLst>
              <a:ext uri="{FF2B5EF4-FFF2-40B4-BE49-F238E27FC236}">
                <a16:creationId xmlns:a16="http://schemas.microsoft.com/office/drawing/2014/main" id="{9D67E09D-CB15-23C9-CDA6-60C0228D74B0}"/>
              </a:ext>
            </a:extLst>
          </p:cNvPr>
          <p:cNvSpPr txBox="1"/>
          <p:nvPr/>
        </p:nvSpPr>
        <p:spPr>
          <a:xfrm>
            <a:off x="466336" y="6056416"/>
            <a:ext cx="853119" cy="369332"/>
          </a:xfrm>
          <a:prstGeom prst="rect">
            <a:avLst/>
          </a:prstGeom>
          <a:solidFill>
            <a:schemeClr val="bg1"/>
          </a:solidFill>
        </p:spPr>
        <p:style>
          <a:lnRef idx="2">
            <a:schemeClr val="accent5"/>
          </a:lnRef>
          <a:fillRef idx="1">
            <a:schemeClr val="lt1"/>
          </a:fillRef>
          <a:effectRef idx="0">
            <a:schemeClr val="accent5"/>
          </a:effectRef>
          <a:fontRef idx="minor">
            <a:schemeClr val="dk1"/>
          </a:fontRef>
        </p:style>
        <p:txBody>
          <a:bodyPr wrap="none" rtlCol="0">
            <a:spAutoFit/>
          </a:bodyPr>
          <a:lstStyle/>
          <a:p>
            <a:r>
              <a:rPr lang="de-DE" dirty="0">
                <a:hlinkClick r:id="" action="ppaction://hlinkshowjump?jump=previousslide"/>
              </a:rPr>
              <a:t>zurück</a:t>
            </a:r>
            <a:endParaRPr lang="de-DE" dirty="0"/>
          </a:p>
        </p:txBody>
      </p:sp>
    </p:spTree>
    <p:extLst>
      <p:ext uri="{BB962C8B-B14F-4D97-AF65-F5344CB8AC3E}">
        <p14:creationId xmlns:p14="http://schemas.microsoft.com/office/powerpoint/2010/main" val="2505425897"/>
      </p:ext>
    </p:extLst>
  </p:cSld>
  <p:clrMapOvr>
    <a:masterClrMapping/>
  </p:clrMapOvr>
</p:sld>
</file>

<file path=ppt/theme/theme1.xml><?xml version="1.0" encoding="utf-8"?>
<a:theme xmlns:a="http://schemas.openxmlformats.org/drawingml/2006/main" name="Office">
  <a:themeElements>
    <a:clrScheme name="Benutzerdefiniert 1">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B500AF"/>
      </a:hlink>
      <a:folHlink>
        <a:srgbClr val="79009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1109</Words>
  <Application>Microsoft Macintosh PowerPoint</Application>
  <PresentationFormat>Breitbild</PresentationFormat>
  <Paragraphs>218</Paragraphs>
  <Slides>41</Slides>
  <Notes>41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41</vt:i4>
      </vt:variant>
    </vt:vector>
  </HeadingPairs>
  <TitlesOfParts>
    <vt:vector size="46" baseType="lpstr">
      <vt:lpstr>Aptos</vt:lpstr>
      <vt:lpstr>Aptos Display</vt:lpstr>
      <vt:lpstr>Arial</vt:lpstr>
      <vt:lpstr>Atkinson Hyperlegible Next</vt:lpstr>
      <vt:lpstr>Office</vt:lpstr>
      <vt:lpstr>ALT, aber gut</vt:lpstr>
      <vt:lpstr>Was ist ein Alternativtext?</vt:lpstr>
      <vt:lpstr>Was ist ein Alternativtext?</vt:lpstr>
      <vt:lpstr>Was wäre wenn …</vt:lpstr>
      <vt:lpstr>Level 1</vt:lpstr>
      <vt:lpstr>Beispiel 1: Alternativtext</vt:lpstr>
      <vt:lpstr>Beispiel 1: Fehler</vt:lpstr>
      <vt:lpstr>Beispiel 1 – Challenge</vt:lpstr>
      <vt:lpstr>Beispiel 1: Richtig! Aber der Alternativtext war zu allgemein.</vt:lpstr>
      <vt:lpstr>Beispiel 1 - Guter Alternativtext</vt:lpstr>
      <vt:lpstr>Was macht einen guten Alternativtext aus?</vt:lpstr>
      <vt:lpstr>Beispiel 2 - Alternativtext</vt:lpstr>
      <vt:lpstr>Beispiel 2: Fehler</vt:lpstr>
      <vt:lpstr>Beispiel 2 - Challenge</vt:lpstr>
      <vt:lpstr>PowerPoint-Präsentation</vt:lpstr>
      <vt:lpstr>Beispiel 2 - Guter Alternativtext</vt:lpstr>
      <vt:lpstr>Alternativtext im Kontext</vt:lpstr>
      <vt:lpstr>Beispiel 3 – ein mit KI erstellter Alternativtext</vt:lpstr>
      <vt:lpstr>Beispiel 3: Fehler</vt:lpstr>
      <vt:lpstr>Beispiel 3 - Challenge </vt:lpstr>
      <vt:lpstr>Beispiel 3: Richtig! Aber Vorsicht: Mit KI generierte Alternativtexte müssen immer überprüft werden.</vt:lpstr>
      <vt:lpstr>Beispiel 3 - Guter Alternativtext</vt:lpstr>
      <vt:lpstr>Alternativtexte mit KI erstellen</vt:lpstr>
      <vt:lpstr>Level 2</vt:lpstr>
      <vt:lpstr>Beispiel 4 – Alternativtext ergänzen</vt:lpstr>
      <vt:lpstr>Beispiel 4 – Alternativtext Lösung</vt:lpstr>
      <vt:lpstr>Beispiel 5 – Alternativtext ergänzen</vt:lpstr>
      <vt:lpstr>Beispiel 5 – Alternativtext Lösung</vt:lpstr>
      <vt:lpstr>Welcher Begriff ist der Richtige?</vt:lpstr>
      <vt:lpstr>Beispiel 6 – Alternativtext ergänzen</vt:lpstr>
      <vt:lpstr>Beispiel 6 – Alternativtext Lösung</vt:lpstr>
      <vt:lpstr>Beispiel 7 – Alternativtext ergänzen</vt:lpstr>
      <vt:lpstr>Beispiel 7 – Alternativtext Lösung</vt:lpstr>
      <vt:lpstr>Level 3</vt:lpstr>
      <vt:lpstr>Beispiel 8: Wie lautet der Alternativtext?</vt:lpstr>
      <vt:lpstr>Beispiel 8 - Lösungsvorschlag</vt:lpstr>
      <vt:lpstr>Beispiel 9: Wie lautet der Alternativtext?</vt:lpstr>
      <vt:lpstr>Beispiel 9 - Lösungsvorschlag</vt:lpstr>
      <vt:lpstr>Beispiel 10: Wie lautet der Alternativtext?</vt:lpstr>
      <vt:lpstr>Beispiel 10 - Lösungsvorschlag</vt:lpstr>
      <vt:lpstr>Herzlichen Glückwunsch!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Jana S.</dc:creator>
  <cp:lastModifiedBy>Jana S.</cp:lastModifiedBy>
  <cp:revision>92</cp:revision>
  <dcterms:created xsi:type="dcterms:W3CDTF">2026-05-10T09:40:54Z</dcterms:created>
  <dcterms:modified xsi:type="dcterms:W3CDTF">2026-06-27T15:13:46Z</dcterms:modified>
</cp:coreProperties>
</file>