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1" r:id="rId5"/>
    <p:sldId id="265" r:id="rId6"/>
    <p:sldId id="268" r:id="rId7"/>
    <p:sldId id="262" r:id="rId8"/>
    <p:sldId id="263" r:id="rId9"/>
    <p:sldId id="267" r:id="rId10"/>
    <p:sldId id="259" r:id="rId11"/>
    <p:sldId id="260" r:id="rId12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53"/>
    <p:restoredTop sz="94681"/>
  </p:normalViewPr>
  <p:slideViewPr>
    <p:cSldViewPr snapToGrid="0">
      <p:cViewPr varScale="1">
        <p:scale>
          <a:sx n="65" d="100"/>
          <a:sy n="65" d="100"/>
        </p:scale>
        <p:origin x="208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390DE-CA24-E749-BCF9-8B234C5A378B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CF0C9-899E-8646-BBB4-2C29F8B01D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03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3D58A-271A-0E91-B091-EE341635E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D88B46-826F-4246-77BC-D4E9800E1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EB88D3-F701-7A22-C5A6-AFCE9C3B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02298D-8F88-35FA-D946-D70CAF51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4E3156-CFD1-192D-AF66-1091E724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F65641-3C6F-EC62-F5E9-12EF51679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49149"/>
            <a:ext cx="12192000" cy="29088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F553D0A-2C2C-C2C4-85C9-34E7EDFFA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8" name="Grafik 7" descr="Im Hintergrund illustrierte Meereslandschaft mit Wellen, Nemmi und Korallen">
            <a:extLst>
              <a:ext uri="{FF2B5EF4-FFF2-40B4-BE49-F238E27FC236}">
                <a16:creationId xmlns:a16="http://schemas.microsoft.com/office/drawing/2014/main" id="{0ADDB271-BCD2-EC1B-7CEE-E2B4C46E73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2356" y="4167259"/>
            <a:ext cx="7772400" cy="255651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47D7757-5BD8-9011-CC00-42AA6F538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5735638"/>
            <a:ext cx="12191999" cy="11071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DE0BA6A-2196-F38A-0725-AD61AA0493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" y="6228522"/>
            <a:ext cx="12192003" cy="63734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FE8C442-FF6B-9DDF-A4BC-ED5E402CD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6" y="6544068"/>
            <a:ext cx="12192006" cy="3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7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280B3-F20C-05B0-8717-EB87CB41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44EA97-5457-33F7-DC09-D3AA3F66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67A1F6-AA4E-F2ED-3EDF-C5B3C262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56A987-382C-B8C8-DEEE-B510B75D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62495E-70BA-1450-320A-57628C95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0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2083354-AC26-4051-964C-2743C1B1A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E89DFF-7EBA-D692-637C-74E783568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8035A6-18BF-3EB3-96E0-CFCF9560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D4295C-036F-2A88-5D63-47C76AD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E4E7B-0207-3D2E-C2CF-954C8C8A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23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01023-710C-00DC-9D3E-E2FF1BB7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48585B-C4B4-A77F-7CEB-1085C4F31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00AC71-7DD9-4437-E4F0-3DC7BD15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32BFB9-493D-BE70-0BF0-0E9FEDE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FDD2F8-FD23-1566-B236-264D4104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8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B08A0-54ED-FD0A-7E43-4093AD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7B84C2-DC56-A6F5-4970-723E7CF4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045D63-411E-EDF8-2930-98213E16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2BF735-825F-B590-46BE-6FC04CCD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CD51E9-8BF4-645F-BA1D-AD4163F6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20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09021-2474-7734-EC4C-94E07337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66BEB-EE89-B677-9262-E13FCCCDB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BC5E13-EBD2-177D-CCBD-291788D0F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2716E3-D75F-1DE3-CF06-AD89F274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CD371A-264A-0F6E-46C0-F842AE13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14F39C-E7E7-71C2-15F5-E464AD53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0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E926C-8767-844A-BD26-2E3DA083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E01CB6-2B19-0697-1578-F6391B89C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75B9C3-4179-2F12-F2C0-CD469A630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A19D30-9C17-591F-DFB1-F01AC4111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359B79-4F84-5234-B47A-F1F5950E3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B38E3F-9D85-0E9A-6A71-ACB999ED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B543DB-BEC8-49C1-BD43-8154ACFA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A7D822-3EF7-B8A6-141F-1DA6627B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14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92FF5-8A94-3C48-1754-A7A9104C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9BE7AB-0BB6-4F27-74F6-2716E864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0E6753-F431-08FE-6599-2E1C1C74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468BE9-0CB6-6B8C-5413-5DBEFD4D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40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968B62-0BF5-3DCA-6DAE-601B9311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03B404-937B-38E7-B378-C6771A12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96A536-B4A0-04A4-D55D-0DEE77B3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2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1F93B-A93E-FD39-7711-5802A33C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93D6F-D901-F567-EFF6-E4D655D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E33A56-8875-B3C9-C87E-4D39C218A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3ABFD7-7A93-4D2D-96B5-FBE74E52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8F4517-601E-F50E-C82C-328D5072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31B27E-7E1A-785A-AC98-815DF776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6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59BCC-231E-9EC2-7FCB-CD7004A0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8E80E3-D625-C2E4-5210-50E141C5E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727182-DBBD-4B24-E09D-9E47971EF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7D4C62-18EE-A2F4-3509-ECC641C0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8C11EF-CBFB-5815-E5C0-E19E5771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604A53-6B56-F6CB-4DEA-5F00EFFF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53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893963-967B-F5E0-24AB-1097D4CB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688FD4-CA0F-F3EC-7599-752C87D01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B99448-66C8-E882-4E50-2854B9781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356B6D-47EC-E34D-A7A1-D1B4B8721C67}" type="datetimeFigureOut">
              <a:rPr lang="de-DE" smtClean="0"/>
              <a:t>04.02.26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C6DE99-B0B4-D846-1BD7-F64494098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67D85-911A-DED5-3AD1-2382A6068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91A74C-7290-584B-B86C-784AADC75F8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Logo ideenquelle webdesign mit Braille-i">
            <a:extLst>
              <a:ext uri="{FF2B5EF4-FFF2-40B4-BE49-F238E27FC236}">
                <a16:creationId xmlns:a16="http://schemas.microsoft.com/office/drawing/2014/main" id="{18FE1D8B-72B9-D314-5A25-8D79CA9AC8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08005" y="436122"/>
            <a:ext cx="2426185" cy="4898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05A25AF-DD18-B095-EBAE-3A2B7032D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>
            <a:off x="0" y="5685182"/>
            <a:ext cx="12191999" cy="11728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7DEE5C-F0F3-6456-35A2-01FD97D6C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0" y="6176962"/>
            <a:ext cx="121920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deenquelle-webdesign.d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webstore.google.com/detail/simulating-accessibility/fhdoonhhbnjeckanhpieiiijicdnmnki?hl=de" TargetMode="External"/><Relationship Id="rId2" Type="http://schemas.openxmlformats.org/officeDocument/2006/relationships/hyperlink" Target="https://barrieren.ideenquelle-webdesign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deenquelle-webdesign.de/spiel/" TargetMode="External"/><Relationship Id="rId2" Type="http://schemas.openxmlformats.org/officeDocument/2006/relationships/hyperlink" Target="mailto:kontakt@ideenquelle-webdesign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ideenquelle-webdesign.de/downloads/" TargetMode="External"/><Relationship Id="rId4" Type="http://schemas.openxmlformats.org/officeDocument/2006/relationships/hyperlink" Target="https://www.linkedin.com/in/olivia-richt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piel.ideenquelle-webdesign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cus.hteumeuleu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es.de.torontomu.ca/amaze/#/men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che-des-sehens.de/spie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eyondthechalkboard.web.th-koeln.de/64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11yphan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058B6-77B3-20ED-18F7-5030A365A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6367"/>
          </a:xfrm>
        </p:spPr>
        <p:txBody>
          <a:bodyPr/>
          <a:lstStyle/>
          <a:p>
            <a:r>
              <a:rPr lang="de-DE" dirty="0"/>
              <a:t>Barrieren spielerisch erleben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B5D904-5FDF-9FF8-0BB5-2846EEFD7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Olivia Richter</a:t>
            </a:r>
          </a:p>
          <a:p>
            <a:r>
              <a:rPr lang="de-DE" dirty="0">
                <a:hlinkClick r:id="rId2"/>
              </a:rPr>
              <a:t>https://ideenquelle-webdesign.de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2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8D1AE-162A-8268-CAF1-9CE86634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Barrieren-Adventskalender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1A148F-4DE9-A73E-B4F6-C76A5AF7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63929" cy="3862656"/>
          </a:xfrm>
        </p:spPr>
        <p:txBody>
          <a:bodyPr>
            <a:normAutofit/>
          </a:bodyPr>
          <a:lstStyle/>
          <a:p>
            <a:r>
              <a:rPr lang="de-DE" dirty="0"/>
              <a:t>Finde Barrieren, die nicht vom automatisierten Tool gefunden werden</a:t>
            </a:r>
          </a:p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https://barrieren.ideenquelle-webdesign.de/</a:t>
            </a:r>
            <a:r>
              <a:rPr lang="de-DE" dirty="0"/>
              <a:t> :</a:t>
            </a:r>
          </a:p>
          <a:p>
            <a:r>
              <a:rPr lang="de-DE" dirty="0"/>
              <a:t>Link zur Chrome-Extension für Simulationen: </a:t>
            </a:r>
            <a:r>
              <a:rPr lang="de-DE" dirty="0">
                <a:hlinkClick r:id="rId3"/>
              </a:rPr>
              <a:t>https://chromewebstore.google.com/detail/simulating-accessibility/fhdoonhhbnjeckanhpieiiijicdnmnki?hl=de</a:t>
            </a:r>
            <a:r>
              <a:rPr lang="de-DE" dirty="0"/>
              <a:t>  </a:t>
            </a:r>
          </a:p>
          <a:p>
            <a:r>
              <a:rPr lang="de-DE" dirty="0"/>
              <a:t>Unterschiedliche Barrieren, aber Lösung barrierefrei verfügbar 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60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56B27-56CB-089C-B9E0-9513E895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9D3539-ED1F-6649-9B55-54CDE474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14591" cy="4283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Kontakt</a:t>
            </a:r>
          </a:p>
          <a:p>
            <a:r>
              <a:rPr lang="de-DE" dirty="0"/>
              <a:t>E-Mail: </a:t>
            </a:r>
            <a:r>
              <a:rPr lang="de-DE" dirty="0">
                <a:hlinkClick r:id="rId2"/>
              </a:rPr>
              <a:t>kontakt@ideenquelle-webdesign.de</a:t>
            </a:r>
            <a:endParaRPr lang="de-DE" dirty="0"/>
          </a:p>
          <a:p>
            <a:r>
              <a:rPr lang="de-DE" dirty="0"/>
              <a:t>Website mit Links </a:t>
            </a:r>
            <a:r>
              <a:rPr lang="de-DE"/>
              <a:t>zu Spielen: </a:t>
            </a:r>
            <a:r>
              <a:rPr lang="de-DE" dirty="0">
                <a:hlinkClick r:id="rId3"/>
              </a:rPr>
              <a:t>https://ideenquelle-webdesign.de/spiel/</a:t>
            </a:r>
            <a:r>
              <a:rPr lang="de-DE" dirty="0"/>
              <a:t> </a:t>
            </a:r>
          </a:p>
          <a:p>
            <a:r>
              <a:rPr lang="de-DE" dirty="0"/>
              <a:t>LinkedIn: </a:t>
            </a:r>
            <a:r>
              <a:rPr lang="de-DE" dirty="0">
                <a:hlinkClick r:id="rId4"/>
              </a:rPr>
              <a:t>https://www.linkedin.com/in/olivia-richter/</a:t>
            </a:r>
            <a:r>
              <a:rPr lang="de-DE" dirty="0"/>
              <a:t> 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de-DE" dirty="0"/>
              <a:t>QR-Code zum Download der Slides:</a:t>
            </a:r>
          </a:p>
          <a:p>
            <a:pPr marL="0" indent="0">
              <a:buNone/>
            </a:pPr>
            <a:r>
              <a:rPr lang="de-DE" dirty="0">
                <a:hlinkClick r:id="rId5"/>
              </a:rPr>
              <a:t>https://ideenquelle-webdesign.de/downloads/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QR-Code">
            <a:extLst>
              <a:ext uri="{FF2B5EF4-FFF2-40B4-BE49-F238E27FC236}">
                <a16:creationId xmlns:a16="http://schemas.microsoft.com/office/drawing/2014/main" id="{B0EBE4C1-5C95-1055-DDB5-BAFCFE6AA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791" y="2742898"/>
            <a:ext cx="3081431" cy="30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B4B24-2F72-A020-1415-952FF171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mich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60834-86D9-710C-71E4-E358915F5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7913"/>
            <a:ext cx="5257800" cy="3659050"/>
          </a:xfrm>
        </p:spPr>
        <p:txBody>
          <a:bodyPr/>
          <a:lstStyle/>
          <a:p>
            <a:r>
              <a:rPr lang="de-DE" dirty="0"/>
              <a:t>Olivia Richter</a:t>
            </a:r>
          </a:p>
          <a:p>
            <a:r>
              <a:rPr lang="de-DE" dirty="0"/>
              <a:t>Barrierefreie Websites mit WordPress</a:t>
            </a:r>
          </a:p>
          <a:p>
            <a:r>
              <a:rPr lang="de-DE" dirty="0"/>
              <a:t>Für Selbstständige und KMUs</a:t>
            </a:r>
          </a:p>
        </p:txBody>
      </p:sp>
      <p:pic>
        <p:nvPicPr>
          <p:cNvPr id="5" name="Grafik 4" descr="Frau mit kurzen Haaren, Brille in weißem Shirt sitzt am Laptop. Um das Foto herum sind bunte runde Formen und eine illustrierte Meeresnacktschnecke.">
            <a:extLst>
              <a:ext uri="{FF2B5EF4-FFF2-40B4-BE49-F238E27FC236}">
                <a16:creationId xmlns:a16="http://schemas.microsoft.com/office/drawing/2014/main" id="{A929AB2D-D78C-54FC-93E7-F5EAF605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073" y="1545328"/>
            <a:ext cx="4377727" cy="46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4BC83-3AA3-4F52-3D16-540AB648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88FC57-E761-5174-513B-06450BFF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de-DE" dirty="0"/>
              <a:t>Spiele über digitale Barrierefreiheit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Barrierien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Hocus</a:t>
            </a:r>
            <a:r>
              <a:rPr lang="de-DE" dirty="0"/>
              <a:t> :</a:t>
            </a:r>
            <a:r>
              <a:rPr lang="de-DE" dirty="0" err="1"/>
              <a:t>focus</a:t>
            </a:r>
            <a:r>
              <a:rPr lang="de-DE" dirty="0"/>
              <a:t>“</a:t>
            </a:r>
          </a:p>
          <a:p>
            <a:pPr lvl="1"/>
            <a:r>
              <a:rPr lang="de-DE" dirty="0" err="1"/>
              <a:t>Accessibility</a:t>
            </a:r>
            <a:r>
              <a:rPr lang="de-DE" dirty="0"/>
              <a:t> Maze</a:t>
            </a:r>
          </a:p>
          <a:p>
            <a:r>
              <a:rPr lang="de-DE" dirty="0"/>
              <a:t>Simulation von Behinderungen</a:t>
            </a:r>
          </a:p>
          <a:p>
            <a:pPr lvl="1"/>
            <a:r>
              <a:rPr lang="de-DE" dirty="0"/>
              <a:t>„Zug in Sicht“</a:t>
            </a:r>
          </a:p>
          <a:p>
            <a:pPr lvl="1"/>
            <a:r>
              <a:rPr lang="de-DE" dirty="0"/>
              <a:t>„Blind zum Bus“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Beyond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Chalkboard</a:t>
            </a:r>
            <a:r>
              <a:rPr lang="de-DE" dirty="0"/>
              <a:t>“</a:t>
            </a:r>
          </a:p>
          <a:p>
            <a:r>
              <a:rPr lang="de-DE" dirty="0"/>
              <a:t>Lernspiele</a:t>
            </a:r>
          </a:p>
          <a:p>
            <a:pPr lvl="1"/>
            <a:r>
              <a:rPr lang="de-DE" dirty="0"/>
              <a:t>A11yphant</a:t>
            </a:r>
          </a:p>
          <a:p>
            <a:pPr lvl="1"/>
            <a:r>
              <a:rPr lang="de-DE" dirty="0"/>
              <a:t>Barrieren-Adventskalender</a:t>
            </a:r>
          </a:p>
        </p:txBody>
      </p:sp>
    </p:spTree>
    <p:extLst>
      <p:ext uri="{BB962C8B-B14F-4D97-AF65-F5344CB8AC3E}">
        <p14:creationId xmlns:p14="http://schemas.microsoft.com/office/powerpoint/2010/main" val="390438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CEC9F-298D-AC89-B5E6-4096464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Barrierien</a:t>
            </a:r>
            <a:r>
              <a:rPr lang="de-DE" dirty="0"/>
              <a:t>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BEC01B-117C-2E78-0142-35948C12A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5732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Mini-Escape Game, bei dem </a:t>
            </a:r>
            <a:r>
              <a:rPr lang="de-DE" dirty="0" err="1"/>
              <a:t>assistive</a:t>
            </a:r>
            <a:r>
              <a:rPr lang="de-DE" dirty="0"/>
              <a:t> Technologien und Standardtechnologien die Rollen tauschen</a:t>
            </a:r>
          </a:p>
          <a:p>
            <a:pPr lvl="1"/>
            <a:r>
              <a:rPr lang="de-DE" dirty="0"/>
              <a:t>Simulation von Barrieren</a:t>
            </a:r>
          </a:p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https://spiel.ideenquelle-webdesign.de/</a:t>
            </a:r>
            <a:r>
              <a:rPr lang="de-DE" dirty="0"/>
              <a:t> </a:t>
            </a:r>
          </a:p>
          <a:p>
            <a:r>
              <a:rPr lang="de-DE" dirty="0"/>
              <a:t>Spielbar mit</a:t>
            </a:r>
          </a:p>
          <a:p>
            <a:pPr lvl="1"/>
            <a:r>
              <a:rPr lang="de-DE" dirty="0"/>
              <a:t>Screenreader </a:t>
            </a:r>
          </a:p>
          <a:p>
            <a:pPr lvl="1"/>
            <a:r>
              <a:rPr lang="de-DE" dirty="0"/>
              <a:t>Tastatur und andere </a:t>
            </a:r>
            <a:r>
              <a:rPr lang="de-DE" dirty="0" err="1"/>
              <a:t>assistive</a:t>
            </a:r>
            <a:r>
              <a:rPr lang="de-DE" dirty="0"/>
              <a:t> Technologien</a:t>
            </a:r>
          </a:p>
          <a:p>
            <a:pPr lvl="1"/>
            <a:r>
              <a:rPr lang="de-DE" dirty="0"/>
              <a:t>Hörbehinderung</a:t>
            </a:r>
          </a:p>
        </p:txBody>
      </p:sp>
      <p:pic>
        <p:nvPicPr>
          <p:cNvPr id="4" name="Grafik 3" descr="Was ist das Gegenteil einer Tastaturfalle? ...eine Mausefalle. Daneben eine Illustration einer rothaarigen Frau, die kichert">
            <a:extLst>
              <a:ext uri="{FF2B5EF4-FFF2-40B4-BE49-F238E27FC236}">
                <a16:creationId xmlns:a16="http://schemas.microsoft.com/office/drawing/2014/main" id="{472B0EF5-9DA9-5360-9AE0-2D4079104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62" y="2239327"/>
            <a:ext cx="5289722" cy="32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6CBE4-4976-2B44-44AB-CA5BBA96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Hocus</a:t>
            </a:r>
            <a:r>
              <a:rPr lang="de-DE" dirty="0"/>
              <a:t> :</a:t>
            </a:r>
            <a:r>
              <a:rPr lang="de-DE" dirty="0" err="1"/>
              <a:t>focus</a:t>
            </a:r>
            <a:r>
              <a:rPr lang="de-DE" dirty="0"/>
              <a:t>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86843D-494B-24C7-CC85-6E46C43EF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Tastatur Spiel</a:t>
            </a:r>
          </a:p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https://focus.hteumeuleu.com/</a:t>
            </a:r>
            <a:r>
              <a:rPr lang="de-DE" dirty="0"/>
              <a:t> </a:t>
            </a:r>
            <a:endParaRPr lang="de-DE" sz="3200" dirty="0"/>
          </a:p>
          <a:p>
            <a:r>
              <a:rPr lang="de-DE" dirty="0"/>
              <a:t>Spielbar mit</a:t>
            </a:r>
          </a:p>
          <a:p>
            <a:pPr lvl="1"/>
            <a:r>
              <a:rPr lang="de-DE" dirty="0"/>
              <a:t>Hörbehinderung</a:t>
            </a:r>
          </a:p>
          <a:p>
            <a:pPr lvl="1"/>
            <a:r>
              <a:rPr lang="de-DE" dirty="0"/>
              <a:t>Screenreader</a:t>
            </a:r>
          </a:p>
          <a:p>
            <a:pPr lvl="1"/>
            <a:r>
              <a:rPr lang="de-DE" dirty="0"/>
              <a:t>Tastatur</a:t>
            </a:r>
          </a:p>
        </p:txBody>
      </p:sp>
    </p:spTree>
    <p:extLst>
      <p:ext uri="{BB962C8B-B14F-4D97-AF65-F5344CB8AC3E}">
        <p14:creationId xmlns:p14="http://schemas.microsoft.com/office/powerpoint/2010/main" val="356081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597BF-625A-A788-F4C4-8020E0524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178D3-F4BE-D26C-390C-D58E2775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Accessibility</a:t>
            </a:r>
            <a:r>
              <a:rPr lang="de-DE" dirty="0"/>
              <a:t> Maze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F222C9-ABBD-ADE8-6D62-2C4B027F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Barrieren erleben im Labyrinth</a:t>
            </a:r>
          </a:p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https://games.de.torontomu.ca/amaze/#/menu/</a:t>
            </a:r>
            <a:endParaRPr lang="de-DE" dirty="0"/>
          </a:p>
          <a:p>
            <a:r>
              <a:rPr lang="de-DE" dirty="0"/>
              <a:t>Spielbar mit</a:t>
            </a:r>
          </a:p>
          <a:p>
            <a:pPr lvl="1"/>
            <a:r>
              <a:rPr lang="de-DE" dirty="0"/>
              <a:t>Hörbehinderung</a:t>
            </a:r>
          </a:p>
          <a:p>
            <a:r>
              <a:rPr lang="de-DE" dirty="0"/>
              <a:t>Nicht spielbar mit </a:t>
            </a:r>
          </a:p>
          <a:p>
            <a:pPr lvl="1"/>
            <a:r>
              <a:rPr lang="de-DE" dirty="0"/>
              <a:t>Screenreader</a:t>
            </a:r>
          </a:p>
          <a:p>
            <a:pPr lvl="1"/>
            <a:r>
              <a:rPr lang="de-DE" dirty="0"/>
              <a:t>Tastatur (für ein Rätsel wird Maus benötigt)</a:t>
            </a:r>
          </a:p>
        </p:txBody>
      </p:sp>
    </p:spTree>
    <p:extLst>
      <p:ext uri="{BB962C8B-B14F-4D97-AF65-F5344CB8AC3E}">
        <p14:creationId xmlns:p14="http://schemas.microsoft.com/office/powerpoint/2010/main" val="350428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CD479-6540-50ED-2CAB-D0ED1FFD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„Zug in Sicht“, „Blind zum Bus“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D9A7A4-0DCC-26E4-4FBF-6BD610F5F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Simulationen von Sehbehinderungen</a:t>
            </a:r>
          </a:p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https://www.woche-des-sehens.de/spiel/</a:t>
            </a:r>
            <a:r>
              <a:rPr lang="de-DE" dirty="0"/>
              <a:t> </a:t>
            </a:r>
          </a:p>
          <a:p>
            <a:r>
              <a:rPr lang="de-DE" dirty="0"/>
              <a:t>„Zug in Sicht“ </a:t>
            </a:r>
          </a:p>
          <a:p>
            <a:pPr lvl="1"/>
            <a:r>
              <a:rPr lang="de-DE" dirty="0"/>
              <a:t>Spielbar mit</a:t>
            </a:r>
          </a:p>
          <a:p>
            <a:pPr lvl="2"/>
            <a:r>
              <a:rPr lang="de-DE" dirty="0"/>
              <a:t>Hörbehinderung</a:t>
            </a:r>
          </a:p>
          <a:p>
            <a:pPr lvl="1"/>
            <a:r>
              <a:rPr lang="de-DE" dirty="0"/>
              <a:t>Nicht spielbar mit</a:t>
            </a:r>
          </a:p>
          <a:p>
            <a:pPr lvl="2"/>
            <a:r>
              <a:rPr lang="de-DE" dirty="0"/>
              <a:t>Tastatur (Maus wird zum Drehen </a:t>
            </a:r>
            <a:r>
              <a:rPr lang="de-DE"/>
              <a:t>der Person </a:t>
            </a:r>
            <a:r>
              <a:rPr lang="de-DE" dirty="0"/>
              <a:t>benötigt)</a:t>
            </a:r>
          </a:p>
          <a:p>
            <a:pPr lvl="2"/>
            <a:r>
              <a:rPr lang="de-DE" dirty="0"/>
              <a:t>Screenreader</a:t>
            </a:r>
          </a:p>
          <a:p>
            <a:r>
              <a:rPr lang="de-DE" dirty="0"/>
              <a:t>„Blind zum Bus“ </a:t>
            </a:r>
          </a:p>
          <a:p>
            <a:pPr lvl="1"/>
            <a:r>
              <a:rPr lang="de-DE" dirty="0"/>
              <a:t>Spielbar mit</a:t>
            </a:r>
          </a:p>
          <a:p>
            <a:pPr lvl="2"/>
            <a:r>
              <a:rPr lang="de-DE" dirty="0"/>
              <a:t>Tastatur</a:t>
            </a:r>
          </a:p>
          <a:p>
            <a:pPr lvl="2"/>
            <a:r>
              <a:rPr lang="de-DE" dirty="0"/>
              <a:t>Screenreader</a:t>
            </a:r>
          </a:p>
          <a:p>
            <a:pPr lvl="1"/>
            <a:r>
              <a:rPr lang="de-DE" dirty="0"/>
              <a:t>Schwierig/ nicht spielbar mit </a:t>
            </a:r>
          </a:p>
          <a:p>
            <a:pPr lvl="2"/>
            <a:r>
              <a:rPr lang="de-DE" dirty="0"/>
              <a:t>Hörbehinderung</a:t>
            </a:r>
          </a:p>
        </p:txBody>
      </p:sp>
    </p:spTree>
    <p:extLst>
      <p:ext uri="{BB962C8B-B14F-4D97-AF65-F5344CB8AC3E}">
        <p14:creationId xmlns:p14="http://schemas.microsoft.com/office/powerpoint/2010/main" val="8497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917D5-C342-D305-68A3-A66D53CE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Beyond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Chalkboard</a:t>
            </a:r>
            <a:r>
              <a:rPr lang="de-DE" dirty="0"/>
              <a:t>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BB32DC-DCF2-DD3B-C8F2-CA0C2504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 spielst Person mit psychischen Erkrankungen, die studiert</a:t>
            </a:r>
          </a:p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https://beyondthechalkboard.web.th-koeln.de/64/index.html</a:t>
            </a:r>
            <a:endParaRPr lang="de-DE" dirty="0"/>
          </a:p>
          <a:p>
            <a:r>
              <a:rPr lang="de-DE" dirty="0"/>
              <a:t>Spielbar mit</a:t>
            </a:r>
          </a:p>
          <a:p>
            <a:pPr lvl="1"/>
            <a:r>
              <a:rPr lang="de-DE" dirty="0"/>
              <a:t>Hörbehinderung</a:t>
            </a:r>
          </a:p>
          <a:p>
            <a:r>
              <a:rPr lang="de-DE" dirty="0"/>
              <a:t>Nicht spielbar mit </a:t>
            </a:r>
          </a:p>
          <a:p>
            <a:pPr lvl="1"/>
            <a:r>
              <a:rPr lang="de-DE" dirty="0"/>
              <a:t>Screenreader</a:t>
            </a:r>
          </a:p>
          <a:p>
            <a:pPr lvl="1"/>
            <a:r>
              <a:rPr lang="de-DE" dirty="0"/>
              <a:t>Tastatur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01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E1E4E-2450-1FCF-26C0-57606F86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A11yphant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C0CB0E-EB43-5B50-316D-07B86602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Barrierefreies Coden lernen im Quizformat und mit Live-Coding</a:t>
            </a:r>
          </a:p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https://a11yphant.com</a:t>
            </a:r>
            <a:r>
              <a:rPr lang="de-DE" dirty="0"/>
              <a:t> </a:t>
            </a:r>
          </a:p>
          <a:p>
            <a:r>
              <a:rPr lang="de-DE" dirty="0"/>
              <a:t>Spielbar mit</a:t>
            </a:r>
          </a:p>
          <a:p>
            <a:pPr lvl="1"/>
            <a:r>
              <a:rPr lang="de-DE" dirty="0"/>
              <a:t>Hörbehinderung</a:t>
            </a:r>
          </a:p>
          <a:p>
            <a:pPr lvl="1"/>
            <a:r>
              <a:rPr lang="de-DE" dirty="0"/>
              <a:t>Tastatur (teilweise schlecht sichtbarer Fokusrahmen)</a:t>
            </a:r>
          </a:p>
          <a:p>
            <a:pPr lvl="1"/>
            <a:r>
              <a:rPr lang="de-DE" dirty="0"/>
              <a:t>Screenreader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209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ccb2d740-0f87-4192-8e49-8a83e3670388"/>
  <p:tag name="SLIDO_EVENT_UUID" val="27d69c29-a0c5-4d0a-ac76-3e42c704def9"/>
  <p:tag name="SLIDO_EVENT_SECTION_UUID" val="e292d1e1-5f48-4af4-9126-2e50520b6d90"/>
</p:tagLst>
</file>

<file path=ppt/theme/theme1.xml><?xml version="1.0" encoding="utf-8"?>
<a:theme xmlns:a="http://schemas.openxmlformats.org/drawingml/2006/main" name="Office">
  <a:themeElements>
    <a:clrScheme name="Ideenquelle ">
      <a:dk1>
        <a:srgbClr val="1D3C4B"/>
      </a:dk1>
      <a:lt1>
        <a:srgbClr val="FFFFFF"/>
      </a:lt1>
      <a:dk2>
        <a:srgbClr val="0E2841"/>
      </a:dk2>
      <a:lt2>
        <a:srgbClr val="E8E8E8"/>
      </a:lt2>
      <a:accent1>
        <a:srgbClr val="034961"/>
      </a:accent1>
      <a:accent2>
        <a:srgbClr val="A3035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34961"/>
      </a:hlink>
      <a:folHlink>
        <a:srgbClr val="A3035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Macintosh PowerPoint</Application>
  <PresentationFormat>Breitbild</PresentationFormat>
  <Paragraphs>84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</vt:lpstr>
      <vt:lpstr>Barrieren spielerisch erleben</vt:lpstr>
      <vt:lpstr>Über mich</vt:lpstr>
      <vt:lpstr>Übersicht</vt:lpstr>
      <vt:lpstr>„Barrierien“</vt:lpstr>
      <vt:lpstr>„Hocus :focus“</vt:lpstr>
      <vt:lpstr>Accessibility Maze</vt:lpstr>
      <vt:lpstr>„Zug in Sicht“, „Blind zum Bus“</vt:lpstr>
      <vt:lpstr>„Beyond the Chalkboard“</vt:lpstr>
      <vt:lpstr>A11yphant</vt:lpstr>
      <vt:lpstr>Barrieren-Adventskalender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Olivia Richter</dc:creator>
  <cp:lastModifiedBy>Olivia Richter</cp:lastModifiedBy>
  <cp:revision>26</cp:revision>
  <dcterms:created xsi:type="dcterms:W3CDTF">2026-01-07T11:35:57Z</dcterms:created>
  <dcterms:modified xsi:type="dcterms:W3CDTF">2026-02-04T16:22:57Z</dcterms:modified>
</cp:coreProperties>
</file>